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modernComment_12A_113140DD.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omments/modernComment_126_E5D90AF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90" r:id="rId6"/>
    <p:sldId id="333" r:id="rId7"/>
    <p:sldId id="334" r:id="rId8"/>
    <p:sldId id="295" r:id="rId9"/>
    <p:sldId id="298" r:id="rId10"/>
    <p:sldId id="299" r:id="rId11"/>
    <p:sldId id="294" r:id="rId12"/>
    <p:sldId id="297" r:id="rId13"/>
    <p:sldId id="331" r:id="rId14"/>
    <p:sldId id="321" r:id="rId15"/>
    <p:sldId id="320" r:id="rId16"/>
    <p:sldId id="319" r:id="rId17"/>
    <p:sldId id="315" r:id="rId18"/>
    <p:sldId id="301" r:id="rId19"/>
    <p:sldId id="33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FBC15C-7CF2-BC79-3851-76C0C108D3EA}" name="Georgia Woods" initials="GW" userId="S::gwoods@bcpud.org::bcc7f6b7-668c-4aed-81dc-63f139499348" providerId="AD"/>
  <p188:author id="{7CF7BA83-FF59-19F8-C46C-B24C0DC31CC6}" name="Annie Laufman" initials="AL" userId="S::alaufman@bcpud.org::5beb05c5-9a05-40ff-b21c-40eeb59d717c" providerId="AD"/>
  <p188:author id="{E971E087-AE19-0C94-46BB-06144D549881}" name="Belle Wood" initials="" userId="S::bwood@bcpud.org::f4796d31-7ca2-43ba-950f-299e024eca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E4E9"/>
    <a:srgbClr val="F9A50F"/>
    <a:srgbClr val="EB3FC5"/>
    <a:srgbClr val="C79DAF"/>
    <a:srgbClr val="D4B0BF"/>
    <a:srgbClr val="23FFFD"/>
    <a:srgbClr val="FFB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DCAEE2-E07E-CE72-1EE3-66EF47F7CC1B}" v="82" dt="2025-01-16T01:29:21.978"/>
    <p1510:client id="{3C54C8D4-4F94-ADFB-431F-1E613F18F185}" v="1241" dt="2025-01-15T23:47:28.253"/>
    <p1510:client id="{F5A74354-4E4F-1F79-F642-E0828AC9F582}" v="8" dt="2025-01-15T22:25:07.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5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a Woods" userId="S::gwoods@bcpud.org::bcc7f6b7-668c-4aed-81dc-63f139499348" providerId="AD" clId="Web-{F5A74354-4E4F-1F79-F642-E0828AC9F582}"/>
    <pc:docChg chg="addSld delSld">
      <pc:chgData name="Georgia Woods" userId="S::gwoods@bcpud.org::bcc7f6b7-668c-4aed-81dc-63f139499348" providerId="AD" clId="Web-{F5A74354-4E4F-1F79-F642-E0828AC9F582}" dt="2025-01-15T22:25:07.312" v="7"/>
      <pc:docMkLst>
        <pc:docMk/>
      </pc:docMkLst>
      <pc:sldChg chg="add">
        <pc:chgData name="Georgia Woods" userId="S::gwoods@bcpud.org::bcc7f6b7-668c-4aed-81dc-63f139499348" providerId="AD" clId="Web-{F5A74354-4E4F-1F79-F642-E0828AC9F582}" dt="2025-01-15T22:25:07.312" v="7"/>
        <pc:sldMkLst>
          <pc:docMk/>
          <pc:sldMk cId="3856206584" sldId="294"/>
        </pc:sldMkLst>
      </pc:sldChg>
      <pc:sldChg chg="add del">
        <pc:chgData name="Georgia Woods" userId="S::gwoods@bcpud.org::bcc7f6b7-668c-4aed-81dc-63f139499348" providerId="AD" clId="Web-{F5A74354-4E4F-1F79-F642-E0828AC9F582}" dt="2025-01-15T22:25:07.265" v="4"/>
        <pc:sldMkLst>
          <pc:docMk/>
          <pc:sldMk cId="375632477" sldId="295"/>
        </pc:sldMkLst>
      </pc:sldChg>
      <pc:sldChg chg="del">
        <pc:chgData name="Georgia Woods" userId="S::gwoods@bcpud.org::bcc7f6b7-668c-4aed-81dc-63f139499348" providerId="AD" clId="Web-{F5A74354-4E4F-1F79-F642-E0828AC9F582}" dt="2025-01-15T22:24:43.718" v="2"/>
        <pc:sldMkLst>
          <pc:docMk/>
          <pc:sldMk cId="1011025215" sldId="296"/>
        </pc:sldMkLst>
      </pc:sldChg>
      <pc:sldChg chg="add">
        <pc:chgData name="Georgia Woods" userId="S::gwoods@bcpud.org::bcc7f6b7-668c-4aed-81dc-63f139499348" providerId="AD" clId="Web-{F5A74354-4E4F-1F79-F642-E0828AC9F582}" dt="2025-01-15T22:25:07.281" v="5"/>
        <pc:sldMkLst>
          <pc:docMk/>
          <pc:sldMk cId="288440541" sldId="298"/>
        </pc:sldMkLst>
      </pc:sldChg>
      <pc:sldChg chg="add">
        <pc:chgData name="Georgia Woods" userId="S::gwoods@bcpud.org::bcc7f6b7-668c-4aed-81dc-63f139499348" providerId="AD" clId="Web-{F5A74354-4E4F-1F79-F642-E0828AC9F582}" dt="2025-01-15T22:25:07.297" v="6"/>
        <pc:sldMkLst>
          <pc:docMk/>
          <pc:sldMk cId="2204792631" sldId="299"/>
        </pc:sldMkLst>
      </pc:sldChg>
      <pc:sldChg chg="del">
        <pc:chgData name="Georgia Woods" userId="S::gwoods@bcpud.org::bcc7f6b7-668c-4aed-81dc-63f139499348" providerId="AD" clId="Web-{F5A74354-4E4F-1F79-F642-E0828AC9F582}" dt="2025-01-15T22:24:43.702" v="1"/>
        <pc:sldMkLst>
          <pc:docMk/>
          <pc:sldMk cId="2216430683" sldId="329"/>
        </pc:sldMkLst>
      </pc:sldChg>
      <pc:sldChg chg="del">
        <pc:chgData name="Georgia Woods" userId="S::gwoods@bcpud.org::bcc7f6b7-668c-4aed-81dc-63f139499348" providerId="AD" clId="Web-{F5A74354-4E4F-1F79-F642-E0828AC9F582}" dt="2025-01-15T22:24:43.702" v="0"/>
        <pc:sldMkLst>
          <pc:docMk/>
          <pc:sldMk cId="485636568" sldId="330"/>
        </pc:sldMkLst>
      </pc:sldChg>
    </pc:docChg>
  </pc:docChgLst>
  <pc:docChgLst>
    <pc:chgData name="Georgia Woods" userId="S::gwoods@bcpud.org::bcc7f6b7-668c-4aed-81dc-63f139499348" providerId="AD" clId="Web-{3C54C8D4-4F94-ADFB-431F-1E613F18F185}"/>
    <pc:docChg chg="addSld delSld modSld">
      <pc:chgData name="Georgia Woods" userId="S::gwoods@bcpud.org::bcc7f6b7-668c-4aed-81dc-63f139499348" providerId="AD" clId="Web-{3C54C8D4-4F94-ADFB-431F-1E613F18F185}" dt="2025-01-15T23:47:28.253" v="1181" actId="20577"/>
      <pc:docMkLst>
        <pc:docMk/>
      </pc:docMkLst>
      <pc:sldChg chg="modSp">
        <pc:chgData name="Georgia Woods" userId="S::gwoods@bcpud.org::bcc7f6b7-668c-4aed-81dc-63f139499348" providerId="AD" clId="Web-{3C54C8D4-4F94-ADFB-431F-1E613F18F185}" dt="2025-01-15T23:43:31.221" v="1093" actId="20577"/>
        <pc:sldMkLst>
          <pc:docMk/>
          <pc:sldMk cId="3328710658" sldId="256"/>
        </pc:sldMkLst>
        <pc:spChg chg="mod">
          <ac:chgData name="Georgia Woods" userId="S::gwoods@bcpud.org::bcc7f6b7-668c-4aed-81dc-63f139499348" providerId="AD" clId="Web-{3C54C8D4-4F94-ADFB-431F-1E613F18F185}" dt="2025-01-15T23:43:31.221" v="1093" actId="20577"/>
          <ac:spMkLst>
            <pc:docMk/>
            <pc:sldMk cId="3328710658" sldId="256"/>
            <ac:spMk id="3" creationId="{8E3BDE92-AC21-4F8A-95AB-44EF1A9FE515}"/>
          </ac:spMkLst>
        </pc:spChg>
      </pc:sldChg>
      <pc:sldChg chg="modSp">
        <pc:chgData name="Georgia Woods" userId="S::gwoods@bcpud.org::bcc7f6b7-668c-4aed-81dc-63f139499348" providerId="AD" clId="Web-{3C54C8D4-4F94-ADFB-431F-1E613F18F185}" dt="2025-01-15T23:47:28.253" v="1181" actId="20577"/>
        <pc:sldMkLst>
          <pc:docMk/>
          <pc:sldMk cId="441777991" sldId="290"/>
        </pc:sldMkLst>
        <pc:spChg chg="mod">
          <ac:chgData name="Georgia Woods" userId="S::gwoods@bcpud.org::bcc7f6b7-668c-4aed-81dc-63f139499348" providerId="AD" clId="Web-{3C54C8D4-4F94-ADFB-431F-1E613F18F185}" dt="2025-01-15T23:47:28.253" v="1181" actId="20577"/>
          <ac:spMkLst>
            <pc:docMk/>
            <pc:sldMk cId="441777991" sldId="290"/>
            <ac:spMk id="3" creationId="{3D6AB668-5849-A543-D1E4-0423BFC7E1B2}"/>
          </ac:spMkLst>
        </pc:spChg>
      </pc:sldChg>
      <pc:sldChg chg="modSp">
        <pc:chgData name="Georgia Woods" userId="S::gwoods@bcpud.org::bcc7f6b7-668c-4aed-81dc-63f139499348" providerId="AD" clId="Web-{3C54C8D4-4F94-ADFB-431F-1E613F18F185}" dt="2025-01-15T22:26:50.882" v="4" actId="20577"/>
        <pc:sldMkLst>
          <pc:docMk/>
          <pc:sldMk cId="375632477" sldId="295"/>
        </pc:sldMkLst>
        <pc:spChg chg="mod">
          <ac:chgData name="Georgia Woods" userId="S::gwoods@bcpud.org::bcc7f6b7-668c-4aed-81dc-63f139499348" providerId="AD" clId="Web-{3C54C8D4-4F94-ADFB-431F-1E613F18F185}" dt="2025-01-15T22:26:50.882" v="4" actId="20577"/>
          <ac:spMkLst>
            <pc:docMk/>
            <pc:sldMk cId="375632477" sldId="295"/>
            <ac:spMk id="3" creationId="{3E2A4CAB-F92A-63F5-42F7-FB23DFD6345E}"/>
          </ac:spMkLst>
        </pc:spChg>
      </pc:sldChg>
      <pc:sldChg chg="modSp">
        <pc:chgData name="Georgia Woods" userId="S::gwoods@bcpud.org::bcc7f6b7-668c-4aed-81dc-63f139499348" providerId="AD" clId="Web-{3C54C8D4-4F94-ADFB-431F-1E613F18F185}" dt="2025-01-15T23:37:42.353" v="962" actId="20577"/>
        <pc:sldMkLst>
          <pc:docMk/>
          <pc:sldMk cId="1647111722" sldId="315"/>
        </pc:sldMkLst>
        <pc:spChg chg="mod">
          <ac:chgData name="Georgia Woods" userId="S::gwoods@bcpud.org::bcc7f6b7-668c-4aed-81dc-63f139499348" providerId="AD" clId="Web-{3C54C8D4-4F94-ADFB-431F-1E613F18F185}" dt="2025-01-15T23:37:42.353" v="962" actId="20577"/>
          <ac:spMkLst>
            <pc:docMk/>
            <pc:sldMk cId="1647111722" sldId="315"/>
            <ac:spMk id="2" creationId="{F08D3CF5-65CD-4559-89C8-673FFDD7B25A}"/>
          </ac:spMkLst>
        </pc:spChg>
        <pc:spChg chg="mod">
          <ac:chgData name="Georgia Woods" userId="S::gwoods@bcpud.org::bcc7f6b7-668c-4aed-81dc-63f139499348" providerId="AD" clId="Web-{3C54C8D4-4F94-ADFB-431F-1E613F18F185}" dt="2025-01-15T23:22:37.649" v="506" actId="20577"/>
          <ac:spMkLst>
            <pc:docMk/>
            <pc:sldMk cId="1647111722" sldId="315"/>
            <ac:spMk id="3" creationId="{C80921DB-7B70-2001-656F-BCE3DDCE51C9}"/>
          </ac:spMkLst>
        </pc:spChg>
      </pc:sldChg>
      <pc:sldChg chg="del">
        <pc:chgData name="Georgia Woods" userId="S::gwoods@bcpud.org::bcc7f6b7-668c-4aed-81dc-63f139499348" providerId="AD" clId="Web-{3C54C8D4-4F94-ADFB-431F-1E613F18F185}" dt="2025-01-15T23:18:56.540" v="312"/>
        <pc:sldMkLst>
          <pc:docMk/>
          <pc:sldMk cId="2632076022" sldId="316"/>
        </pc:sldMkLst>
      </pc:sldChg>
      <pc:sldChg chg="modSp">
        <pc:chgData name="Georgia Woods" userId="S::gwoods@bcpud.org::bcc7f6b7-668c-4aed-81dc-63f139499348" providerId="AD" clId="Web-{3C54C8D4-4F94-ADFB-431F-1E613F18F185}" dt="2025-01-15T23:37:36.806" v="960" actId="20577"/>
        <pc:sldMkLst>
          <pc:docMk/>
          <pc:sldMk cId="800267879" sldId="319"/>
        </pc:sldMkLst>
        <pc:spChg chg="mod">
          <ac:chgData name="Georgia Woods" userId="S::gwoods@bcpud.org::bcc7f6b7-668c-4aed-81dc-63f139499348" providerId="AD" clId="Web-{3C54C8D4-4F94-ADFB-431F-1E613F18F185}" dt="2025-01-15T23:37:36.806" v="960" actId="20577"/>
          <ac:spMkLst>
            <pc:docMk/>
            <pc:sldMk cId="800267879" sldId="319"/>
            <ac:spMk id="2" creationId="{F08D3CF5-65CD-4559-89C8-673FFDD7B25A}"/>
          </ac:spMkLst>
        </pc:spChg>
        <pc:spChg chg="mod">
          <ac:chgData name="Georgia Woods" userId="S::gwoods@bcpud.org::bcc7f6b7-668c-4aed-81dc-63f139499348" providerId="AD" clId="Web-{3C54C8D4-4F94-ADFB-431F-1E613F18F185}" dt="2025-01-15T23:18:35.711" v="311" actId="20577"/>
          <ac:spMkLst>
            <pc:docMk/>
            <pc:sldMk cId="800267879" sldId="319"/>
            <ac:spMk id="5" creationId="{4314B92F-24E9-EF73-0062-549995B2E7D7}"/>
          </ac:spMkLst>
        </pc:spChg>
      </pc:sldChg>
      <pc:sldChg chg="addSp delSp modSp">
        <pc:chgData name="Georgia Woods" userId="S::gwoods@bcpud.org::bcc7f6b7-668c-4aed-81dc-63f139499348" providerId="AD" clId="Web-{3C54C8D4-4F94-ADFB-431F-1E613F18F185}" dt="2025-01-15T23:37:31.899" v="959" actId="20577"/>
        <pc:sldMkLst>
          <pc:docMk/>
          <pc:sldMk cId="1258323938" sldId="320"/>
        </pc:sldMkLst>
        <pc:spChg chg="mod">
          <ac:chgData name="Georgia Woods" userId="S::gwoods@bcpud.org::bcc7f6b7-668c-4aed-81dc-63f139499348" providerId="AD" clId="Web-{3C54C8D4-4F94-ADFB-431F-1E613F18F185}" dt="2025-01-15T23:37:31.899" v="959" actId="20577"/>
          <ac:spMkLst>
            <pc:docMk/>
            <pc:sldMk cId="1258323938" sldId="320"/>
            <ac:spMk id="2" creationId="{F08D3CF5-65CD-4559-89C8-673FFDD7B25A}"/>
          </ac:spMkLst>
        </pc:spChg>
        <pc:spChg chg="mod">
          <ac:chgData name="Georgia Woods" userId="S::gwoods@bcpud.org::bcc7f6b7-668c-4aed-81dc-63f139499348" providerId="AD" clId="Web-{3C54C8D4-4F94-ADFB-431F-1E613F18F185}" dt="2025-01-15T23:17:04.064" v="250" actId="20577"/>
          <ac:spMkLst>
            <pc:docMk/>
            <pc:sldMk cId="1258323938" sldId="320"/>
            <ac:spMk id="3" creationId="{C80921DB-7B70-2001-656F-BCE3DDCE51C9}"/>
          </ac:spMkLst>
        </pc:spChg>
        <pc:picChg chg="add mod">
          <ac:chgData name="Georgia Woods" userId="S::gwoods@bcpud.org::bcc7f6b7-668c-4aed-81dc-63f139499348" providerId="AD" clId="Web-{3C54C8D4-4F94-ADFB-431F-1E613F18F185}" dt="2025-01-15T23:10:05.347" v="132" actId="14100"/>
          <ac:picMkLst>
            <pc:docMk/>
            <pc:sldMk cId="1258323938" sldId="320"/>
            <ac:picMk id="4" creationId="{5DE17F53-7980-6F0D-862D-76F25EAC0914}"/>
          </ac:picMkLst>
        </pc:picChg>
        <pc:picChg chg="del">
          <ac:chgData name="Georgia Woods" userId="S::gwoods@bcpud.org::bcc7f6b7-668c-4aed-81dc-63f139499348" providerId="AD" clId="Web-{3C54C8D4-4F94-ADFB-431F-1E613F18F185}" dt="2025-01-15T23:09:58.096" v="128"/>
          <ac:picMkLst>
            <pc:docMk/>
            <pc:sldMk cId="1258323938" sldId="320"/>
            <ac:picMk id="6" creationId="{AC91D7D1-EE1E-26E9-1D7D-9CA4C25AAC9B}"/>
          </ac:picMkLst>
        </pc:picChg>
        <pc:picChg chg="del">
          <ac:chgData name="Georgia Woods" userId="S::gwoods@bcpud.org::bcc7f6b7-668c-4aed-81dc-63f139499348" providerId="AD" clId="Web-{3C54C8D4-4F94-ADFB-431F-1E613F18F185}" dt="2025-01-15T23:09:58.565" v="129"/>
          <ac:picMkLst>
            <pc:docMk/>
            <pc:sldMk cId="1258323938" sldId="320"/>
            <ac:picMk id="9" creationId="{884368AA-9A8B-2CE2-3AA8-ABA10D6FC374}"/>
          </ac:picMkLst>
        </pc:picChg>
      </pc:sldChg>
      <pc:sldChg chg="addSp delSp modSp addAnim delAnim">
        <pc:chgData name="Georgia Woods" userId="S::gwoods@bcpud.org::bcc7f6b7-668c-4aed-81dc-63f139499348" providerId="AD" clId="Web-{3C54C8D4-4F94-ADFB-431F-1E613F18F185}" dt="2025-01-15T23:37:22.539" v="958" actId="20577"/>
        <pc:sldMkLst>
          <pc:docMk/>
          <pc:sldMk cId="3680161271" sldId="321"/>
        </pc:sldMkLst>
        <pc:spChg chg="mod">
          <ac:chgData name="Georgia Woods" userId="S::gwoods@bcpud.org::bcc7f6b7-668c-4aed-81dc-63f139499348" providerId="AD" clId="Web-{3C54C8D4-4F94-ADFB-431F-1E613F18F185}" dt="2025-01-15T23:37:22.539" v="958" actId="20577"/>
          <ac:spMkLst>
            <pc:docMk/>
            <pc:sldMk cId="3680161271" sldId="321"/>
            <ac:spMk id="2" creationId="{F08D3CF5-65CD-4559-89C8-673FFDD7B25A}"/>
          </ac:spMkLst>
        </pc:spChg>
        <pc:spChg chg="mod">
          <ac:chgData name="Georgia Woods" userId="S::gwoods@bcpud.org::bcc7f6b7-668c-4aed-81dc-63f139499348" providerId="AD" clId="Web-{3C54C8D4-4F94-ADFB-431F-1E613F18F185}" dt="2025-01-15T23:37:04.725" v="956" actId="20577"/>
          <ac:spMkLst>
            <pc:docMk/>
            <pc:sldMk cId="3680161271" sldId="321"/>
            <ac:spMk id="3" creationId="{C80921DB-7B70-2001-656F-BCE3DDCE51C9}"/>
          </ac:spMkLst>
        </pc:spChg>
        <pc:picChg chg="add del mod">
          <ac:chgData name="Georgia Woods" userId="S::gwoods@bcpud.org::bcc7f6b7-668c-4aed-81dc-63f139499348" providerId="AD" clId="Web-{3C54C8D4-4F94-ADFB-431F-1E613F18F185}" dt="2025-01-15T22:45:58.302" v="119"/>
          <ac:picMkLst>
            <pc:docMk/>
            <pc:sldMk cId="3680161271" sldId="321"/>
            <ac:picMk id="4" creationId="{FE5D0A83-5958-0B5A-C9C2-144FFE68C46C}"/>
          </ac:picMkLst>
        </pc:picChg>
        <pc:picChg chg="add mod">
          <ac:chgData name="Georgia Woods" userId="S::gwoods@bcpud.org::bcc7f6b7-668c-4aed-81dc-63f139499348" providerId="AD" clId="Web-{3C54C8D4-4F94-ADFB-431F-1E613F18F185}" dt="2025-01-15T22:46:18.302" v="124" actId="1076"/>
          <ac:picMkLst>
            <pc:docMk/>
            <pc:sldMk cId="3680161271" sldId="321"/>
            <ac:picMk id="5" creationId="{62FE24F2-27BD-9076-0824-12FBF892F211}"/>
          </ac:picMkLst>
        </pc:picChg>
        <pc:picChg chg="mod">
          <ac:chgData name="Georgia Woods" userId="S::gwoods@bcpud.org::bcc7f6b7-668c-4aed-81dc-63f139499348" providerId="AD" clId="Web-{3C54C8D4-4F94-ADFB-431F-1E613F18F185}" dt="2025-01-15T22:46:23.084" v="125" actId="1076"/>
          <ac:picMkLst>
            <pc:docMk/>
            <pc:sldMk cId="3680161271" sldId="321"/>
            <ac:picMk id="6" creationId="{11FD367E-27AF-94D7-046E-BAB34EAAF196}"/>
          </ac:picMkLst>
        </pc:picChg>
        <pc:picChg chg="del">
          <ac:chgData name="Georgia Woods" userId="S::gwoods@bcpud.org::bcc7f6b7-668c-4aed-81dc-63f139499348" providerId="AD" clId="Web-{3C54C8D4-4F94-ADFB-431F-1E613F18F185}" dt="2025-01-15T22:45:50.504" v="117"/>
          <ac:picMkLst>
            <pc:docMk/>
            <pc:sldMk cId="3680161271" sldId="321"/>
            <ac:picMk id="7" creationId="{AB3715B5-6B82-C4E0-D756-BC89767766C0}"/>
          </ac:picMkLst>
        </pc:picChg>
      </pc:sldChg>
      <pc:sldChg chg="del">
        <pc:chgData name="Georgia Woods" userId="S::gwoods@bcpud.org::bcc7f6b7-668c-4aed-81dc-63f139499348" providerId="AD" clId="Web-{3C54C8D4-4F94-ADFB-431F-1E613F18F185}" dt="2025-01-15T23:23:31.466" v="511"/>
        <pc:sldMkLst>
          <pc:docMk/>
          <pc:sldMk cId="1533936576" sldId="322"/>
        </pc:sldMkLst>
      </pc:sldChg>
      <pc:sldChg chg="del">
        <pc:chgData name="Georgia Woods" userId="S::gwoods@bcpud.org::bcc7f6b7-668c-4aed-81dc-63f139499348" providerId="AD" clId="Web-{3C54C8D4-4F94-ADFB-431F-1E613F18F185}" dt="2025-01-15T23:23:24.153" v="508"/>
        <pc:sldMkLst>
          <pc:docMk/>
          <pc:sldMk cId="2717410111" sldId="323"/>
        </pc:sldMkLst>
      </pc:sldChg>
      <pc:sldChg chg="del">
        <pc:chgData name="Georgia Woods" userId="S::gwoods@bcpud.org::bcc7f6b7-668c-4aed-81dc-63f139499348" providerId="AD" clId="Web-{3C54C8D4-4F94-ADFB-431F-1E613F18F185}" dt="2025-01-15T23:23:25.481" v="509"/>
        <pc:sldMkLst>
          <pc:docMk/>
          <pc:sldMk cId="1978479637" sldId="325"/>
        </pc:sldMkLst>
      </pc:sldChg>
      <pc:sldChg chg="del">
        <pc:chgData name="Georgia Woods" userId="S::gwoods@bcpud.org::bcc7f6b7-668c-4aed-81dc-63f139499348" providerId="AD" clId="Web-{3C54C8D4-4F94-ADFB-431F-1E613F18F185}" dt="2025-01-15T23:22:41.118" v="507"/>
        <pc:sldMkLst>
          <pc:docMk/>
          <pc:sldMk cId="3041610018" sldId="327"/>
        </pc:sldMkLst>
      </pc:sldChg>
      <pc:sldChg chg="del">
        <pc:chgData name="Georgia Woods" userId="S::gwoods@bcpud.org::bcc7f6b7-668c-4aed-81dc-63f139499348" providerId="AD" clId="Web-{3C54C8D4-4F94-ADFB-431F-1E613F18F185}" dt="2025-01-15T22:42:55.998" v="76"/>
        <pc:sldMkLst>
          <pc:docMk/>
          <pc:sldMk cId="1065990143" sldId="328"/>
        </pc:sldMkLst>
      </pc:sldChg>
      <pc:sldChg chg="addSp delSp modSp">
        <pc:chgData name="Georgia Woods" userId="S::gwoods@bcpud.org::bcc7f6b7-668c-4aed-81dc-63f139499348" providerId="AD" clId="Web-{3C54C8D4-4F94-ADFB-431F-1E613F18F185}" dt="2025-01-15T23:37:17.773" v="957" actId="20577"/>
        <pc:sldMkLst>
          <pc:docMk/>
          <pc:sldMk cId="4011978784" sldId="331"/>
        </pc:sldMkLst>
        <pc:spChg chg="mod">
          <ac:chgData name="Georgia Woods" userId="S::gwoods@bcpud.org::bcc7f6b7-668c-4aed-81dc-63f139499348" providerId="AD" clId="Web-{3C54C8D4-4F94-ADFB-431F-1E613F18F185}" dt="2025-01-15T23:37:17.773" v="957" actId="20577"/>
          <ac:spMkLst>
            <pc:docMk/>
            <pc:sldMk cId="4011978784" sldId="331"/>
            <ac:spMk id="2" creationId="{6C555B3B-0131-6666-952D-1896A587A275}"/>
          </ac:spMkLst>
        </pc:spChg>
        <pc:spChg chg="mod">
          <ac:chgData name="Georgia Woods" userId="S::gwoods@bcpud.org::bcc7f6b7-668c-4aed-81dc-63f139499348" providerId="AD" clId="Web-{3C54C8D4-4F94-ADFB-431F-1E613F18F185}" dt="2025-01-15T22:44:55.174" v="116" actId="20577"/>
          <ac:spMkLst>
            <pc:docMk/>
            <pc:sldMk cId="4011978784" sldId="331"/>
            <ac:spMk id="3" creationId="{DD37D6E1-E9CD-5E7A-0C39-78385984321C}"/>
          </ac:spMkLst>
        </pc:spChg>
        <pc:spChg chg="del">
          <ac:chgData name="Georgia Woods" userId="S::gwoods@bcpud.org::bcc7f6b7-668c-4aed-81dc-63f139499348" providerId="AD" clId="Web-{3C54C8D4-4F94-ADFB-431F-1E613F18F185}" dt="2025-01-15T22:43:33.843" v="82"/>
          <ac:spMkLst>
            <pc:docMk/>
            <pc:sldMk cId="4011978784" sldId="331"/>
            <ac:spMk id="8" creationId="{CCFEC878-5AA1-5C8B-2FFB-65FFDD6B2247}"/>
          </ac:spMkLst>
        </pc:spChg>
        <pc:picChg chg="add mod">
          <ac:chgData name="Georgia Woods" userId="S::gwoods@bcpud.org::bcc7f6b7-668c-4aed-81dc-63f139499348" providerId="AD" clId="Web-{3C54C8D4-4F94-ADFB-431F-1E613F18F185}" dt="2025-01-15T22:43:40.515" v="85" actId="1076"/>
          <ac:picMkLst>
            <pc:docMk/>
            <pc:sldMk cId="4011978784" sldId="331"/>
            <ac:picMk id="4" creationId="{EBFB9DE9-2076-2197-E33F-F7BC42D9E3C8}"/>
          </ac:picMkLst>
        </pc:picChg>
        <pc:picChg chg="del">
          <ac:chgData name="Georgia Woods" userId="S::gwoods@bcpud.org::bcc7f6b7-668c-4aed-81dc-63f139499348" providerId="AD" clId="Web-{3C54C8D4-4F94-ADFB-431F-1E613F18F185}" dt="2025-01-15T22:43:30.984" v="80"/>
          <ac:picMkLst>
            <pc:docMk/>
            <pc:sldMk cId="4011978784" sldId="331"/>
            <ac:picMk id="6" creationId="{63DE5974-EC6A-E37D-5E96-359BCB6241FA}"/>
          </ac:picMkLst>
        </pc:picChg>
        <pc:picChg chg="del">
          <ac:chgData name="Georgia Woods" userId="S::gwoods@bcpud.org::bcc7f6b7-668c-4aed-81dc-63f139499348" providerId="AD" clId="Web-{3C54C8D4-4F94-ADFB-431F-1E613F18F185}" dt="2025-01-15T22:43:22.264" v="77"/>
          <ac:picMkLst>
            <pc:docMk/>
            <pc:sldMk cId="4011978784" sldId="331"/>
            <ac:picMk id="7" creationId="{E78BF63C-D5A5-FDF7-3B31-FF5BE1E73C31}"/>
          </ac:picMkLst>
        </pc:picChg>
      </pc:sldChg>
      <pc:sldChg chg="addSp delSp modSp addAnim delAnim">
        <pc:chgData name="Georgia Woods" userId="S::gwoods@bcpud.org::bcc7f6b7-668c-4aed-81dc-63f139499348" providerId="AD" clId="Web-{3C54C8D4-4F94-ADFB-431F-1E613F18F185}" dt="2025-01-15T22:39:28.818" v="45" actId="20577"/>
        <pc:sldMkLst>
          <pc:docMk/>
          <pc:sldMk cId="1695729711" sldId="333"/>
        </pc:sldMkLst>
        <pc:spChg chg="mod">
          <ac:chgData name="Georgia Woods" userId="S::gwoods@bcpud.org::bcc7f6b7-668c-4aed-81dc-63f139499348" providerId="AD" clId="Web-{3C54C8D4-4F94-ADFB-431F-1E613F18F185}" dt="2025-01-15T22:38:50.551" v="37" actId="1076"/>
          <ac:spMkLst>
            <pc:docMk/>
            <pc:sldMk cId="1695729711" sldId="333"/>
            <ac:spMk id="2" creationId="{382C1659-0424-14AB-31D7-FF55092446E0}"/>
          </ac:spMkLst>
        </pc:spChg>
        <pc:spChg chg="del">
          <ac:chgData name="Georgia Woods" userId="S::gwoods@bcpud.org::bcc7f6b7-668c-4aed-81dc-63f139499348" providerId="AD" clId="Web-{3C54C8D4-4F94-ADFB-431F-1E613F18F185}" dt="2025-01-15T22:35:54.138" v="12"/>
          <ac:spMkLst>
            <pc:docMk/>
            <pc:sldMk cId="1695729711" sldId="333"/>
            <ac:spMk id="6" creationId="{AD5ED232-AC0B-1F70-8A7F-2E07666740EC}"/>
          </ac:spMkLst>
        </pc:spChg>
        <pc:spChg chg="mod">
          <ac:chgData name="Georgia Woods" userId="S::gwoods@bcpud.org::bcc7f6b7-668c-4aed-81dc-63f139499348" providerId="AD" clId="Web-{3C54C8D4-4F94-ADFB-431F-1E613F18F185}" dt="2025-01-15T22:38:01.611" v="35" actId="1076"/>
          <ac:spMkLst>
            <pc:docMk/>
            <pc:sldMk cId="1695729711" sldId="333"/>
            <ac:spMk id="7" creationId="{F1990515-4C91-243F-F372-4FE6695C3E51}"/>
          </ac:spMkLst>
        </pc:spChg>
        <pc:spChg chg="add del mod">
          <ac:chgData name="Georgia Woods" userId="S::gwoods@bcpud.org::bcc7f6b7-668c-4aed-81dc-63f139499348" providerId="AD" clId="Web-{3C54C8D4-4F94-ADFB-431F-1E613F18F185}" dt="2025-01-15T22:36:04.091" v="14"/>
          <ac:spMkLst>
            <pc:docMk/>
            <pc:sldMk cId="1695729711" sldId="333"/>
            <ac:spMk id="8" creationId="{D066A9B6-FC99-E517-D540-7374FBDA02E7}"/>
          </ac:spMkLst>
        </pc:spChg>
        <pc:spChg chg="mod">
          <ac:chgData name="Georgia Woods" userId="S::gwoods@bcpud.org::bcc7f6b7-668c-4aed-81dc-63f139499348" providerId="AD" clId="Web-{3C54C8D4-4F94-ADFB-431F-1E613F18F185}" dt="2025-01-15T22:37:17.391" v="19" actId="14100"/>
          <ac:spMkLst>
            <pc:docMk/>
            <pc:sldMk cId="1695729711" sldId="333"/>
            <ac:spMk id="9" creationId="{AE85FE3B-66F3-6F4A-DEA2-7C03317742EA}"/>
          </ac:spMkLst>
        </pc:spChg>
        <pc:spChg chg="del">
          <ac:chgData name="Georgia Woods" userId="S::gwoods@bcpud.org::bcc7f6b7-668c-4aed-81dc-63f139499348" providerId="AD" clId="Web-{3C54C8D4-4F94-ADFB-431F-1E613F18F185}" dt="2025-01-15T22:37:59.111" v="34"/>
          <ac:spMkLst>
            <pc:docMk/>
            <pc:sldMk cId="1695729711" sldId="333"/>
            <ac:spMk id="10" creationId="{860415BC-EBA6-FD22-7BD7-FA50177A0668}"/>
          </ac:spMkLst>
        </pc:spChg>
        <pc:spChg chg="add mod">
          <ac:chgData name="Georgia Woods" userId="S::gwoods@bcpud.org::bcc7f6b7-668c-4aed-81dc-63f139499348" providerId="AD" clId="Web-{3C54C8D4-4F94-ADFB-431F-1E613F18F185}" dt="2025-01-15T22:39:17.286" v="41" actId="20577"/>
          <ac:spMkLst>
            <pc:docMk/>
            <pc:sldMk cId="1695729711" sldId="333"/>
            <ac:spMk id="13" creationId="{0EC041E7-2FAF-C517-43E4-8C293DF0C719}"/>
          </ac:spMkLst>
        </pc:spChg>
        <pc:spChg chg="add mod">
          <ac:chgData name="Georgia Woods" userId="S::gwoods@bcpud.org::bcc7f6b7-668c-4aed-81dc-63f139499348" providerId="AD" clId="Web-{3C54C8D4-4F94-ADFB-431F-1E613F18F185}" dt="2025-01-15T22:39:28.818" v="45" actId="20577"/>
          <ac:spMkLst>
            <pc:docMk/>
            <pc:sldMk cId="1695729711" sldId="333"/>
            <ac:spMk id="14" creationId="{F4DF23FE-8535-EC94-9B97-C0AF6F71EBDD}"/>
          </ac:spMkLst>
        </pc:spChg>
        <pc:picChg chg="del">
          <ac:chgData name="Georgia Woods" userId="S::gwoods@bcpud.org::bcc7f6b7-668c-4aed-81dc-63f139499348" providerId="AD" clId="Web-{3C54C8D4-4F94-ADFB-431F-1E613F18F185}" dt="2025-01-15T22:35:05.870" v="5"/>
          <ac:picMkLst>
            <pc:docMk/>
            <pc:sldMk cId="1695729711" sldId="333"/>
            <ac:picMk id="4" creationId="{348B1D02-D6E7-EC5F-1113-A28B72ADEA46}"/>
          </ac:picMkLst>
        </pc:picChg>
        <pc:picChg chg="del">
          <ac:chgData name="Georgia Woods" userId="S::gwoods@bcpud.org::bcc7f6b7-668c-4aed-81dc-63f139499348" providerId="AD" clId="Web-{3C54C8D4-4F94-ADFB-431F-1E613F18F185}" dt="2025-01-15T22:35:32.668" v="8"/>
          <ac:picMkLst>
            <pc:docMk/>
            <pc:sldMk cId="1695729711" sldId="333"/>
            <ac:picMk id="5" creationId="{11BD88C8-93F7-C876-F6F7-AE6025286FF2}"/>
          </ac:picMkLst>
        </pc:picChg>
        <pc:picChg chg="add mod">
          <ac:chgData name="Georgia Woods" userId="S::gwoods@bcpud.org::bcc7f6b7-668c-4aed-81dc-63f139499348" providerId="AD" clId="Web-{3C54C8D4-4F94-ADFB-431F-1E613F18F185}" dt="2025-01-15T22:35:10.620" v="7" actId="1076"/>
          <ac:picMkLst>
            <pc:docMk/>
            <pc:sldMk cId="1695729711" sldId="333"/>
            <ac:picMk id="11" creationId="{8F6992D6-7168-E585-FB6E-F6E6697E61A9}"/>
          </ac:picMkLst>
        </pc:picChg>
        <pc:picChg chg="add mod">
          <ac:chgData name="Georgia Woods" userId="S::gwoods@bcpud.org::bcc7f6b7-668c-4aed-81dc-63f139499348" providerId="AD" clId="Web-{3C54C8D4-4F94-ADFB-431F-1E613F18F185}" dt="2025-01-15T22:37:50.970" v="30" actId="1076"/>
          <ac:picMkLst>
            <pc:docMk/>
            <pc:sldMk cId="1695729711" sldId="333"/>
            <ac:picMk id="12" creationId="{6CA66B7E-368F-B9F7-C8F2-D66602E9F6D2}"/>
          </ac:picMkLst>
        </pc:picChg>
      </pc:sldChg>
      <pc:sldChg chg="addSp delSp modSp">
        <pc:chgData name="Georgia Woods" userId="S::gwoods@bcpud.org::bcc7f6b7-668c-4aed-81dc-63f139499348" providerId="AD" clId="Web-{3C54C8D4-4F94-ADFB-431F-1E613F18F185}" dt="2025-01-15T22:41:03.712" v="74" actId="20577"/>
        <pc:sldMkLst>
          <pc:docMk/>
          <pc:sldMk cId="269538104" sldId="334"/>
        </pc:sldMkLst>
        <pc:spChg chg="mod">
          <ac:chgData name="Georgia Woods" userId="S::gwoods@bcpud.org::bcc7f6b7-668c-4aed-81dc-63f139499348" providerId="AD" clId="Web-{3C54C8D4-4F94-ADFB-431F-1E613F18F185}" dt="2025-01-15T22:41:03.712" v="74" actId="20577"/>
          <ac:spMkLst>
            <pc:docMk/>
            <pc:sldMk cId="269538104" sldId="334"/>
            <ac:spMk id="2" creationId="{6ECFE468-AE84-6836-511F-8FBF79ED3173}"/>
          </ac:spMkLst>
        </pc:spChg>
        <pc:spChg chg="mod">
          <ac:chgData name="Georgia Woods" userId="S::gwoods@bcpud.org::bcc7f6b7-668c-4aed-81dc-63f139499348" providerId="AD" clId="Web-{3C54C8D4-4F94-ADFB-431F-1E613F18F185}" dt="2025-01-15T22:40:52.727" v="69" actId="1076"/>
          <ac:spMkLst>
            <pc:docMk/>
            <pc:sldMk cId="269538104" sldId="334"/>
            <ac:spMk id="3" creationId="{568B704B-302E-C40A-A687-0B48EAACF839}"/>
          </ac:spMkLst>
        </pc:spChg>
        <pc:picChg chg="add mod">
          <ac:chgData name="Georgia Woods" userId="S::gwoods@bcpud.org::bcc7f6b7-668c-4aed-81dc-63f139499348" providerId="AD" clId="Web-{3C54C8D4-4F94-ADFB-431F-1E613F18F185}" dt="2025-01-15T22:40:53.962" v="70" actId="1076"/>
          <ac:picMkLst>
            <pc:docMk/>
            <pc:sldMk cId="269538104" sldId="334"/>
            <ac:picMk id="5" creationId="{440DCFAB-7385-2D35-E150-8E7522859AE5}"/>
          </ac:picMkLst>
        </pc:picChg>
        <pc:picChg chg="del">
          <ac:chgData name="Georgia Woods" userId="S::gwoods@bcpud.org::bcc7f6b7-668c-4aed-81dc-63f139499348" providerId="AD" clId="Web-{3C54C8D4-4F94-ADFB-431F-1E613F18F185}" dt="2025-01-15T22:40:16.148" v="46"/>
          <ac:picMkLst>
            <pc:docMk/>
            <pc:sldMk cId="269538104" sldId="334"/>
            <ac:picMk id="12" creationId="{F6156C1F-0DD5-D937-5A45-EB047AA94827}"/>
          </ac:picMkLst>
        </pc:picChg>
      </pc:sldChg>
      <pc:sldChg chg="addSp delSp modSp add replId">
        <pc:chgData name="Georgia Woods" userId="S::gwoods@bcpud.org::bcc7f6b7-668c-4aed-81dc-63f139499348" providerId="AD" clId="Web-{3C54C8D4-4F94-ADFB-431F-1E613F18F185}" dt="2025-01-15T23:42:37.108" v="1088" actId="14100"/>
        <pc:sldMkLst>
          <pc:docMk/>
          <pc:sldMk cId="2261446903" sldId="335"/>
        </pc:sldMkLst>
        <pc:spChg chg="mod">
          <ac:chgData name="Georgia Woods" userId="S::gwoods@bcpud.org::bcc7f6b7-668c-4aed-81dc-63f139499348" providerId="AD" clId="Web-{3C54C8D4-4F94-ADFB-431F-1E613F18F185}" dt="2025-01-15T23:27:55.453" v="543" actId="1076"/>
          <ac:spMkLst>
            <pc:docMk/>
            <pc:sldMk cId="2261446903" sldId="335"/>
            <ac:spMk id="2" creationId="{6C555B3B-0131-6666-952D-1896A587A275}"/>
          </ac:spMkLst>
        </pc:spChg>
        <pc:spChg chg="mod">
          <ac:chgData name="Georgia Woods" userId="S::gwoods@bcpud.org::bcc7f6b7-668c-4aed-81dc-63f139499348" providerId="AD" clId="Web-{3C54C8D4-4F94-ADFB-431F-1E613F18F185}" dt="2025-01-15T23:42:37.108" v="1088" actId="14100"/>
          <ac:spMkLst>
            <pc:docMk/>
            <pc:sldMk cId="2261446903" sldId="335"/>
            <ac:spMk id="3" creationId="{DD37D6E1-E9CD-5E7A-0C39-78385984321C}"/>
          </ac:spMkLst>
        </pc:spChg>
        <pc:picChg chg="del">
          <ac:chgData name="Georgia Woods" userId="S::gwoods@bcpud.org::bcc7f6b7-668c-4aed-81dc-63f139499348" providerId="AD" clId="Web-{3C54C8D4-4F94-ADFB-431F-1E613F18F185}" dt="2025-01-15T23:25:14.582" v="513"/>
          <ac:picMkLst>
            <pc:docMk/>
            <pc:sldMk cId="2261446903" sldId="335"/>
            <ac:picMk id="4" creationId="{EBFB9DE9-2076-2197-E33F-F7BC42D9E3C8}"/>
          </ac:picMkLst>
        </pc:picChg>
        <pc:picChg chg="add mod">
          <ac:chgData name="Georgia Woods" userId="S::gwoods@bcpud.org::bcc7f6b7-668c-4aed-81dc-63f139499348" providerId="AD" clId="Web-{3C54C8D4-4F94-ADFB-431F-1E613F18F185}" dt="2025-01-15T23:33:34.586" v="844" actId="1076"/>
          <ac:picMkLst>
            <pc:docMk/>
            <pc:sldMk cId="2261446903" sldId="335"/>
            <ac:picMk id="5" creationId="{D1E4C942-7010-C025-1A0D-FC22FC6691ED}"/>
          </ac:picMkLst>
        </pc:picChg>
        <pc:picChg chg="add mod">
          <ac:chgData name="Georgia Woods" userId="S::gwoods@bcpud.org::bcc7f6b7-668c-4aed-81dc-63f139499348" providerId="AD" clId="Web-{3C54C8D4-4F94-ADFB-431F-1E613F18F185}" dt="2025-01-15T23:27:58.078" v="544" actId="1076"/>
          <ac:picMkLst>
            <pc:docMk/>
            <pc:sldMk cId="2261446903" sldId="335"/>
            <ac:picMk id="6" creationId="{5FF8024B-D99D-7281-5F53-6EC11F614F0D}"/>
          </ac:picMkLst>
        </pc:picChg>
        <pc:picChg chg="add mod">
          <ac:chgData name="Georgia Woods" userId="S::gwoods@bcpud.org::bcc7f6b7-668c-4aed-81dc-63f139499348" providerId="AD" clId="Web-{3C54C8D4-4F94-ADFB-431F-1E613F18F185}" dt="2025-01-15T23:33:38.367" v="845" actId="1076"/>
          <ac:picMkLst>
            <pc:docMk/>
            <pc:sldMk cId="2261446903" sldId="335"/>
            <ac:picMk id="7" creationId="{168AF944-9174-CB11-7304-335784E736FA}"/>
          </ac:picMkLst>
        </pc:picChg>
      </pc:sldChg>
      <pc:sldChg chg="del">
        <pc:chgData name="Georgia Woods" userId="S::gwoods@bcpud.org::bcc7f6b7-668c-4aed-81dc-63f139499348" providerId="AD" clId="Web-{3C54C8D4-4F94-ADFB-431F-1E613F18F185}" dt="2025-01-15T23:23:28.450" v="510"/>
        <pc:sldMkLst>
          <pc:docMk/>
          <pc:sldMk cId="3667684052" sldId="335"/>
        </pc:sldMkLst>
      </pc:sldChg>
      <pc:sldChg chg="del">
        <pc:chgData name="Georgia Woods" userId="S::gwoods@bcpud.org::bcc7f6b7-668c-4aed-81dc-63f139499348" providerId="AD" clId="Web-{3C54C8D4-4F94-ADFB-431F-1E613F18F185}" dt="2025-01-15T22:42:51.576" v="75"/>
        <pc:sldMkLst>
          <pc:docMk/>
          <pc:sldMk cId="4062985634" sldId="336"/>
        </pc:sldMkLst>
      </pc:sldChg>
    </pc:docChg>
  </pc:docChgLst>
  <pc:docChgLst>
    <pc:chgData name="Georgia Woods" userId="S::gwoods@bcpud.org::bcc7f6b7-668c-4aed-81dc-63f139499348" providerId="AD" clId="Web-{2ADCAEE2-E07E-CE72-1EE3-66EF47F7CC1B}"/>
    <pc:docChg chg="modSld">
      <pc:chgData name="Georgia Woods" userId="S::gwoods@bcpud.org::bcc7f6b7-668c-4aed-81dc-63f139499348" providerId="AD" clId="Web-{2ADCAEE2-E07E-CE72-1EE3-66EF47F7CC1B}" dt="2025-01-16T01:29:21.978" v="73" actId="20577"/>
      <pc:docMkLst>
        <pc:docMk/>
      </pc:docMkLst>
      <pc:sldChg chg="modSp">
        <pc:chgData name="Georgia Woods" userId="S::gwoods@bcpud.org::bcc7f6b7-668c-4aed-81dc-63f139499348" providerId="AD" clId="Web-{2ADCAEE2-E07E-CE72-1EE3-66EF47F7CC1B}" dt="2025-01-16T01:22:40.671" v="6" actId="20577"/>
        <pc:sldMkLst>
          <pc:docMk/>
          <pc:sldMk cId="441777991" sldId="290"/>
        </pc:sldMkLst>
        <pc:spChg chg="mod">
          <ac:chgData name="Georgia Woods" userId="S::gwoods@bcpud.org::bcc7f6b7-668c-4aed-81dc-63f139499348" providerId="AD" clId="Web-{2ADCAEE2-E07E-CE72-1EE3-66EF47F7CC1B}" dt="2025-01-16T01:22:40.671" v="6" actId="20577"/>
          <ac:spMkLst>
            <pc:docMk/>
            <pc:sldMk cId="441777991" sldId="290"/>
            <ac:spMk id="3" creationId="{3D6AB668-5849-A543-D1E4-0423BFC7E1B2}"/>
          </ac:spMkLst>
        </pc:spChg>
      </pc:sldChg>
      <pc:sldChg chg="modSp">
        <pc:chgData name="Georgia Woods" userId="S::gwoods@bcpud.org::bcc7f6b7-668c-4aed-81dc-63f139499348" providerId="AD" clId="Web-{2ADCAEE2-E07E-CE72-1EE3-66EF47F7CC1B}" dt="2025-01-16T01:28:16.458" v="62" actId="20577"/>
        <pc:sldMkLst>
          <pc:docMk/>
          <pc:sldMk cId="1647111722" sldId="315"/>
        </pc:sldMkLst>
        <pc:spChg chg="mod">
          <ac:chgData name="Georgia Woods" userId="S::gwoods@bcpud.org::bcc7f6b7-668c-4aed-81dc-63f139499348" providerId="AD" clId="Web-{2ADCAEE2-E07E-CE72-1EE3-66EF47F7CC1B}" dt="2025-01-16T01:28:16.458" v="62" actId="20577"/>
          <ac:spMkLst>
            <pc:docMk/>
            <pc:sldMk cId="1647111722" sldId="315"/>
            <ac:spMk id="3" creationId="{C80921DB-7B70-2001-656F-BCE3DDCE51C9}"/>
          </ac:spMkLst>
        </pc:spChg>
      </pc:sldChg>
      <pc:sldChg chg="modSp">
        <pc:chgData name="Georgia Woods" userId="S::gwoods@bcpud.org::bcc7f6b7-668c-4aed-81dc-63f139499348" providerId="AD" clId="Web-{2ADCAEE2-E07E-CE72-1EE3-66EF47F7CC1B}" dt="2025-01-16T01:27:33.034" v="53" actId="20577"/>
        <pc:sldMkLst>
          <pc:docMk/>
          <pc:sldMk cId="800267879" sldId="319"/>
        </pc:sldMkLst>
        <pc:spChg chg="mod">
          <ac:chgData name="Georgia Woods" userId="S::gwoods@bcpud.org::bcc7f6b7-668c-4aed-81dc-63f139499348" providerId="AD" clId="Web-{2ADCAEE2-E07E-CE72-1EE3-66EF47F7CC1B}" dt="2025-01-16T01:27:33.034" v="53" actId="20577"/>
          <ac:spMkLst>
            <pc:docMk/>
            <pc:sldMk cId="800267879" sldId="319"/>
            <ac:spMk id="5" creationId="{4314B92F-24E9-EF73-0062-549995B2E7D7}"/>
          </ac:spMkLst>
        </pc:spChg>
      </pc:sldChg>
      <pc:sldChg chg="modSp">
        <pc:chgData name="Georgia Woods" userId="S::gwoods@bcpud.org::bcc7f6b7-668c-4aed-81dc-63f139499348" providerId="AD" clId="Web-{2ADCAEE2-E07E-CE72-1EE3-66EF47F7CC1B}" dt="2025-01-16T01:27:20.017" v="52" actId="20577"/>
        <pc:sldMkLst>
          <pc:docMk/>
          <pc:sldMk cId="1258323938" sldId="320"/>
        </pc:sldMkLst>
        <pc:spChg chg="mod">
          <ac:chgData name="Georgia Woods" userId="S::gwoods@bcpud.org::bcc7f6b7-668c-4aed-81dc-63f139499348" providerId="AD" clId="Web-{2ADCAEE2-E07E-CE72-1EE3-66EF47F7CC1B}" dt="2025-01-16T01:27:20.017" v="52" actId="20577"/>
          <ac:spMkLst>
            <pc:docMk/>
            <pc:sldMk cId="1258323938" sldId="320"/>
            <ac:spMk id="3" creationId="{C80921DB-7B70-2001-656F-BCE3DDCE51C9}"/>
          </ac:spMkLst>
        </pc:spChg>
      </pc:sldChg>
      <pc:sldChg chg="modSp">
        <pc:chgData name="Georgia Woods" userId="S::gwoods@bcpud.org::bcc7f6b7-668c-4aed-81dc-63f139499348" providerId="AD" clId="Web-{2ADCAEE2-E07E-CE72-1EE3-66EF47F7CC1B}" dt="2025-01-16T01:25:56.434" v="23" actId="20577"/>
        <pc:sldMkLst>
          <pc:docMk/>
          <pc:sldMk cId="4011978784" sldId="331"/>
        </pc:sldMkLst>
        <pc:spChg chg="mod">
          <ac:chgData name="Georgia Woods" userId="S::gwoods@bcpud.org::bcc7f6b7-668c-4aed-81dc-63f139499348" providerId="AD" clId="Web-{2ADCAEE2-E07E-CE72-1EE3-66EF47F7CC1B}" dt="2025-01-16T01:25:56.434" v="23" actId="20577"/>
          <ac:spMkLst>
            <pc:docMk/>
            <pc:sldMk cId="4011978784" sldId="331"/>
            <ac:spMk id="3" creationId="{DD37D6E1-E9CD-5E7A-0C39-78385984321C}"/>
          </ac:spMkLst>
        </pc:spChg>
      </pc:sldChg>
      <pc:sldChg chg="modSp">
        <pc:chgData name="Georgia Woods" userId="S::gwoods@bcpud.org::bcc7f6b7-668c-4aed-81dc-63f139499348" providerId="AD" clId="Web-{2ADCAEE2-E07E-CE72-1EE3-66EF47F7CC1B}" dt="2025-01-16T01:23:26.455" v="7" actId="14100"/>
        <pc:sldMkLst>
          <pc:docMk/>
          <pc:sldMk cId="1695729711" sldId="333"/>
        </pc:sldMkLst>
        <pc:picChg chg="mod">
          <ac:chgData name="Georgia Woods" userId="S::gwoods@bcpud.org::bcc7f6b7-668c-4aed-81dc-63f139499348" providerId="AD" clId="Web-{2ADCAEE2-E07E-CE72-1EE3-66EF47F7CC1B}" dt="2025-01-16T01:23:26.455" v="7" actId="14100"/>
          <ac:picMkLst>
            <pc:docMk/>
            <pc:sldMk cId="1695729711" sldId="333"/>
            <ac:picMk id="11" creationId="{8F6992D6-7168-E585-FB6E-F6E6697E61A9}"/>
          </ac:picMkLst>
        </pc:picChg>
      </pc:sldChg>
      <pc:sldChg chg="modSp">
        <pc:chgData name="Georgia Woods" userId="S::gwoods@bcpud.org::bcc7f6b7-668c-4aed-81dc-63f139499348" providerId="AD" clId="Web-{2ADCAEE2-E07E-CE72-1EE3-66EF47F7CC1B}" dt="2025-01-16T01:29:21.978" v="73" actId="20577"/>
        <pc:sldMkLst>
          <pc:docMk/>
          <pc:sldMk cId="2261446903" sldId="335"/>
        </pc:sldMkLst>
        <pc:spChg chg="mod">
          <ac:chgData name="Georgia Woods" userId="S::gwoods@bcpud.org::bcc7f6b7-668c-4aed-81dc-63f139499348" providerId="AD" clId="Web-{2ADCAEE2-E07E-CE72-1EE3-66EF47F7CC1B}" dt="2025-01-16T01:29:21.978" v="73" actId="20577"/>
          <ac:spMkLst>
            <pc:docMk/>
            <pc:sldMk cId="2261446903" sldId="335"/>
            <ac:spMk id="3" creationId="{DD37D6E1-E9CD-5E7A-0C39-78385984321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Avg Production/Consumption per Connection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Production</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f>Sheet1!$A$2:$A$4</c:f>
              <c:numCache>
                <c:formatCode>mmm\-yy</c:formatCode>
                <c:ptCount val="3"/>
                <c:pt idx="0">
                  <c:v>45566</c:v>
                </c:pt>
                <c:pt idx="1">
                  <c:v>45597</c:v>
                </c:pt>
                <c:pt idx="2" formatCode="d\-mmm">
                  <c:v>45627</c:v>
                </c:pt>
              </c:numCache>
            </c:numRef>
          </c:cat>
          <c:val>
            <c:numRef>
              <c:f>Sheet1!$B$2:$B$4</c:f>
              <c:numCache>
                <c:formatCode>General</c:formatCode>
                <c:ptCount val="3"/>
                <c:pt idx="0">
                  <c:v>145</c:v>
                </c:pt>
                <c:pt idx="1">
                  <c:v>155</c:v>
                </c:pt>
                <c:pt idx="2">
                  <c:v>93</c:v>
                </c:pt>
              </c:numCache>
            </c:numRef>
          </c:val>
          <c:smooth val="0"/>
          <c:extLst>
            <c:ext xmlns:c16="http://schemas.microsoft.com/office/drawing/2014/chart" uri="{C3380CC4-5D6E-409C-BE32-E72D297353CC}">
              <c16:uniqueId val="{00000000-74C9-4BE9-B53A-8E4AF11E5E8D}"/>
            </c:ext>
          </c:extLst>
        </c:ser>
        <c:ser>
          <c:idx val="1"/>
          <c:order val="1"/>
          <c:tx>
            <c:strRef>
              <c:f>Sheet1!$C$1</c:f>
              <c:strCache>
                <c:ptCount val="1"/>
                <c:pt idx="0">
                  <c:v>Consumption</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f>Sheet1!$A$2:$A$4</c:f>
              <c:numCache>
                <c:formatCode>mmm\-yy</c:formatCode>
                <c:ptCount val="3"/>
                <c:pt idx="0">
                  <c:v>45566</c:v>
                </c:pt>
                <c:pt idx="1">
                  <c:v>45597</c:v>
                </c:pt>
                <c:pt idx="2" formatCode="d\-mmm">
                  <c:v>45627</c:v>
                </c:pt>
              </c:numCache>
            </c:numRef>
          </c:cat>
          <c:val>
            <c:numRef>
              <c:f>Sheet1!$C$2:$C$4</c:f>
              <c:numCache>
                <c:formatCode>General</c:formatCode>
                <c:ptCount val="3"/>
                <c:pt idx="0">
                  <c:v>145</c:v>
                </c:pt>
                <c:pt idx="1">
                  <c:v>151</c:v>
                </c:pt>
                <c:pt idx="2">
                  <c:v>117</c:v>
                </c:pt>
              </c:numCache>
            </c:numRef>
          </c:val>
          <c:smooth val="0"/>
          <c:extLst>
            <c:ext xmlns:c16="http://schemas.microsoft.com/office/drawing/2014/chart" uri="{C3380CC4-5D6E-409C-BE32-E72D297353CC}">
              <c16:uniqueId val="{00000001-74C9-4BE9-B53A-8E4AF11E5E8D}"/>
            </c:ext>
          </c:extLst>
        </c:ser>
        <c:dLbls>
          <c:showLegendKey val="0"/>
          <c:showVal val="0"/>
          <c:showCatName val="0"/>
          <c:showSerName val="0"/>
          <c:showPercent val="0"/>
          <c:showBubbleSize val="0"/>
        </c:dLbls>
        <c:marker val="1"/>
        <c:smooth val="0"/>
        <c:axId val="1354435423"/>
        <c:axId val="1354435903"/>
      </c:lineChart>
      <c:dateAx>
        <c:axId val="135443542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4435903"/>
        <c:crosses val="autoZero"/>
        <c:auto val="1"/>
        <c:lblOffset val="100"/>
        <c:baseTimeUnit val="months"/>
      </c:dateAx>
      <c:valAx>
        <c:axId val="13544359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Gallons per day (GPD)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4435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Consumption per Connection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Dec. 2022</c:v>
                </c:pt>
                <c:pt idx="1">
                  <c:v>Dec. 2023</c:v>
                </c:pt>
                <c:pt idx="2">
                  <c:v>Dec. 2024</c:v>
                </c:pt>
              </c:strCache>
            </c:strRef>
          </c:cat>
          <c:val>
            <c:numRef>
              <c:f>Sheet1!$B$2:$B$4</c:f>
              <c:numCache>
                <c:formatCode>General</c:formatCode>
                <c:ptCount val="3"/>
                <c:pt idx="0">
                  <c:v>107</c:v>
                </c:pt>
                <c:pt idx="1">
                  <c:v>105</c:v>
                </c:pt>
                <c:pt idx="2">
                  <c:v>117</c:v>
                </c:pt>
              </c:numCache>
            </c:numRef>
          </c:val>
          <c:extLst>
            <c:ext xmlns:c16="http://schemas.microsoft.com/office/drawing/2014/chart" uri="{C3380CC4-5D6E-409C-BE32-E72D297353CC}">
              <c16:uniqueId val="{00000000-88E4-423A-BEA6-E60702A66EE8}"/>
            </c:ext>
          </c:extLst>
        </c:ser>
        <c:dLbls>
          <c:showLegendKey val="0"/>
          <c:showVal val="0"/>
          <c:showCatName val="0"/>
          <c:showSerName val="0"/>
          <c:showPercent val="0"/>
          <c:showBubbleSize val="0"/>
        </c:dLbls>
        <c:gapWidth val="219"/>
        <c:overlap val="-27"/>
        <c:axId val="4245103"/>
        <c:axId val="4243183"/>
      </c:barChart>
      <c:catAx>
        <c:axId val="4245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3183"/>
        <c:crosses val="autoZero"/>
        <c:auto val="1"/>
        <c:lblAlgn val="ctr"/>
        <c:lblOffset val="100"/>
        <c:noMultiLvlLbl val="0"/>
      </c:catAx>
      <c:valAx>
        <c:axId val="42431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Gallons</a:t>
                </a:r>
                <a:r>
                  <a:rPr lang="en-US" baseline="0"/>
                  <a:t> per day (GPD)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5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6_E5D90AF8.xml><?xml version="1.0" encoding="utf-8"?>
<p188:cmLst xmlns:a="http://schemas.openxmlformats.org/drawingml/2006/main" xmlns:r="http://schemas.openxmlformats.org/officeDocument/2006/relationships" xmlns:p188="http://schemas.microsoft.com/office/powerpoint/2018/8/main">
  <p188:cm id="{179CF571-DD26-4181-AA75-0C1E195CD141}" authorId="{22FBC15C-7CF2-BC79-3851-76C0C108D3EA}" created="2025-01-15T22:20:22.076">
    <ac:deMkLst xmlns:ac="http://schemas.microsoft.com/office/drawing/2013/main/command">
      <pc:docMk xmlns:pc="http://schemas.microsoft.com/office/powerpoint/2013/main/command"/>
      <pc:sldMk xmlns:pc="http://schemas.microsoft.com/office/powerpoint/2013/main/command" cId="3856206584" sldId="294"/>
      <ac:picMk id="1025" creationId="{D46F82AA-119D-453E-D7D6-A4EB5BA1B190}"/>
    </ac:deMkLst>
    <p188:replyLst>
      <p188:reply id="{E557EEC4-AD38-4FC8-8323-1D209EC525E0}" authorId="{22FBC15C-7CF2-BC79-3851-76C0C108D3EA}" created="2025-01-15T22:20:28.905">
        <p188:txBody>
          <a:bodyPr/>
          <a:lstStyle/>
          <a:p>
            <a:r>
              <a:rPr lang="en-US"/>
              <a:t>[@Annie Laufman] </a:t>
            </a:r>
          </a:p>
        </p188:txBody>
      </p188:reply>
    </p188:replyLst>
    <p188:txBody>
      <a:bodyPr/>
      <a:lstStyle/>
      <a:p>
        <a:r>
          <a:rPr lang="en-US"/>
          <a:t>ok that worked-weird!</a:t>
        </a:r>
      </a:p>
    </p188:txBody>
  </p188:cm>
</p188:cmLst>
</file>

<file path=ppt/comments/modernComment_12A_113140DD.xml><?xml version="1.0" encoding="utf-8"?>
<p188:cmLst xmlns:a="http://schemas.openxmlformats.org/drawingml/2006/main" xmlns:r="http://schemas.openxmlformats.org/officeDocument/2006/relationships" xmlns:p188="http://schemas.microsoft.com/office/powerpoint/2018/8/main">
  <p188:cm id="{71238E0C-FC62-47CB-B8EB-CCEC0FD92AEE}" authorId="{E971E087-AE19-0C94-46BB-06144D549881}" created="2025-01-13T20:09:58.023">
    <ac:txMkLst xmlns:ac="http://schemas.microsoft.com/office/drawing/2013/main/command">
      <pc:docMk xmlns:pc="http://schemas.microsoft.com/office/powerpoint/2013/main/command"/>
      <pc:sldMk xmlns:pc="http://schemas.microsoft.com/office/powerpoint/2013/main/command" cId="288440541" sldId="298"/>
      <ac:spMk id="5" creationId="{356DCB37-66E6-8B82-7F12-2ADE849AA03F}"/>
      <ac:txMk cp="140" len="62">
        <ac:context len="203" hash="854317332"/>
      </ac:txMk>
    </ac:txMkLst>
    <p188:txBody>
      <a:bodyPr/>
      <a:lstStyle/>
      <a:p>
        <a:r>
          <a:rPr lang="en-US"/>
          <a:t>[@Georgia Woods] This is probably still true? Not sure if we want to include this statement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169588-67C5-49BC-A1C7-0D80423C092A}" type="datetimeFigureOut">
              <a:rPr lang="en-US" smtClean="0"/>
              <a:t>1/15/2025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AE081-0817-4D30-9C60-B960B81FA704}" type="slidenum">
              <a:rPr lang="en-US" smtClean="0"/>
              <a:t>‹#›</a:t>
            </a:fld>
            <a:endParaRPr lang="en-US" dirty="0"/>
          </a:p>
        </p:txBody>
      </p:sp>
    </p:spTree>
    <p:extLst>
      <p:ext uri="{BB962C8B-B14F-4D97-AF65-F5344CB8AC3E}">
        <p14:creationId xmlns:p14="http://schemas.microsoft.com/office/powerpoint/2010/main" val="88176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AE081-0817-4D30-9C60-B960B81FA704}" type="slidenum">
              <a:rPr lang="en-US" smtClean="0"/>
              <a:t>8</a:t>
            </a:fld>
            <a:endParaRPr lang="en-US"/>
          </a:p>
        </p:txBody>
      </p:sp>
    </p:spTree>
    <p:extLst>
      <p:ext uri="{BB962C8B-B14F-4D97-AF65-F5344CB8AC3E}">
        <p14:creationId xmlns:p14="http://schemas.microsoft.com/office/powerpoint/2010/main" val="3640605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6E80-3803-A1D1-5D62-0BC1133458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87A69D-6B48-45FF-F4BF-549C262A77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49A702-ECA9-DA8A-C14F-F3D71F407E0D}"/>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5" name="Footer Placeholder 4">
            <a:extLst>
              <a:ext uri="{FF2B5EF4-FFF2-40B4-BE49-F238E27FC236}">
                <a16:creationId xmlns:a16="http://schemas.microsoft.com/office/drawing/2014/main" id="{9A1C8B9C-B0F8-4185-34B2-A8FA1AD650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95EA74-157B-E722-EE18-59B78A8A80B0}"/>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3181299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5FD6-28A0-19E0-DC36-50057CDB8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F20D37-6851-022F-2D99-A057E4F49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29192-0A07-FAEB-A772-F7DFFAF4CE09}"/>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5" name="Footer Placeholder 4">
            <a:extLst>
              <a:ext uri="{FF2B5EF4-FFF2-40B4-BE49-F238E27FC236}">
                <a16:creationId xmlns:a16="http://schemas.microsoft.com/office/drawing/2014/main" id="{3B6885D3-8EB8-0237-CC13-E1D666F80A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0D1430-B61D-8735-E842-51AEF470EE76}"/>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1950284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005DD-CAC8-8D03-B282-7E6807A18A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CB86E7-27C0-E398-C7A2-0FB750EDA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74EC5-D515-A09B-6EFA-4FFC8321CDB2}"/>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5" name="Footer Placeholder 4">
            <a:extLst>
              <a:ext uri="{FF2B5EF4-FFF2-40B4-BE49-F238E27FC236}">
                <a16:creationId xmlns:a16="http://schemas.microsoft.com/office/drawing/2014/main" id="{843A0505-80D0-EA77-05EA-E99BBC8DD3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C76C1E-ED65-B146-70BA-61E5477B74CD}"/>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435678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B688-0879-8869-A307-732986ED3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8AAB29-4EFC-FB17-82E9-74732A5201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62B4C-CECE-60AD-F740-06E20BC44060}"/>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5" name="Footer Placeholder 4">
            <a:extLst>
              <a:ext uri="{FF2B5EF4-FFF2-40B4-BE49-F238E27FC236}">
                <a16:creationId xmlns:a16="http://schemas.microsoft.com/office/drawing/2014/main" id="{47E0EAF7-E34F-463C-DD81-DA76DD5019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4C3A86-B848-CBAF-761A-7A877E5A5B29}"/>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105564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A357-6048-D5F8-3E91-7908F52FB5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CE0700-0A16-6401-88E4-F189A936E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AFAAE9-AFAF-243E-B67F-765FE7CA5034}"/>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5" name="Footer Placeholder 4">
            <a:extLst>
              <a:ext uri="{FF2B5EF4-FFF2-40B4-BE49-F238E27FC236}">
                <a16:creationId xmlns:a16="http://schemas.microsoft.com/office/drawing/2014/main" id="{5C39CBDA-6603-5599-1FC6-D59D0E28EE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DD174F-54E2-9F05-E8D0-E5A180526A33}"/>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61502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06D2-5F87-90F7-7573-6C8779075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3C2364-CE67-7CB7-CD2F-4A24058694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A918BE-A9D4-03C7-9831-575B694A42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4927C3-9954-ECBB-9706-196A974D5684}"/>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6" name="Footer Placeholder 5">
            <a:extLst>
              <a:ext uri="{FF2B5EF4-FFF2-40B4-BE49-F238E27FC236}">
                <a16:creationId xmlns:a16="http://schemas.microsoft.com/office/drawing/2014/main" id="{EBDFD5F3-0DB3-A8C1-7EFA-65A9E62D3E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BE8FFD-7AAD-46F9-4C52-553E2DF277A1}"/>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366984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742F-F419-1F31-43AD-859E6A88C1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BB681-83A4-0EB4-F1EE-D18EF1CB5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44D143-403B-00D3-69B8-5E992F15F2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A7C3A1-3BBD-C55C-3AC3-F0449EAA2A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49D942-BECB-A32E-C978-22E614ED16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ED85D1-1655-7309-48D6-FC2675C7F0D5}"/>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8" name="Footer Placeholder 7">
            <a:extLst>
              <a:ext uri="{FF2B5EF4-FFF2-40B4-BE49-F238E27FC236}">
                <a16:creationId xmlns:a16="http://schemas.microsoft.com/office/drawing/2014/main" id="{CDD59C0C-074D-2B8F-7C74-923FA56AB9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3B5074-3966-764E-9736-6FC4A9CA8BE8}"/>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296694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E5EC-48C8-1748-EAC6-94D09C0CED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82AB1-FFF1-C208-C51C-6A19A4777AB8}"/>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4" name="Footer Placeholder 3">
            <a:extLst>
              <a:ext uri="{FF2B5EF4-FFF2-40B4-BE49-F238E27FC236}">
                <a16:creationId xmlns:a16="http://schemas.microsoft.com/office/drawing/2014/main" id="{6B5148CA-34E8-5B4F-D18B-CC03340272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B2999B2-03F3-E28B-603B-DFA60C7A7194}"/>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81282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E67E4F-34F5-DD00-890F-9ED1256EEFD2}"/>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3" name="Footer Placeholder 2">
            <a:extLst>
              <a:ext uri="{FF2B5EF4-FFF2-40B4-BE49-F238E27FC236}">
                <a16:creationId xmlns:a16="http://schemas.microsoft.com/office/drawing/2014/main" id="{1C801D99-D03E-F714-C213-521613B17F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12E231-7685-4A11-0028-BF4C9C9AA1B7}"/>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349096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9516-C860-E2DA-01E9-0D2DBAF64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18383C-1040-818C-3D40-48F63EF4A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00E5A7-9BE6-DB81-9B7E-F0ECC7556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9ECD3-681B-1E32-EE5C-85A8E9A4549B}"/>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6" name="Footer Placeholder 5">
            <a:extLst>
              <a:ext uri="{FF2B5EF4-FFF2-40B4-BE49-F238E27FC236}">
                <a16:creationId xmlns:a16="http://schemas.microsoft.com/office/drawing/2014/main" id="{C5B97703-D6F9-3334-F455-71633A7C88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4AF54D-68D7-5B5E-3700-1AEAB2D79AEF}"/>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68822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EA0F-B34D-EE02-FE22-A523792680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A4A45A-DB75-F90C-3AF2-F7C935DEB3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BC550D-3958-D1B4-A858-64B69F67C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5660F-5D6A-54CE-C213-566A3BC0DEBC}"/>
              </a:ext>
            </a:extLst>
          </p:cNvPr>
          <p:cNvSpPr>
            <a:spLocks noGrp="1"/>
          </p:cNvSpPr>
          <p:nvPr>
            <p:ph type="dt" sz="half" idx="10"/>
          </p:nvPr>
        </p:nvSpPr>
        <p:spPr/>
        <p:txBody>
          <a:bodyPr/>
          <a:lstStyle/>
          <a:p>
            <a:fld id="{8CC0A8A0-D835-4D1F-B15C-3C9F551E1EF1}" type="datetimeFigureOut">
              <a:rPr lang="en-US" smtClean="0"/>
              <a:t>1/15/2025</a:t>
            </a:fld>
            <a:endParaRPr lang="en-US" dirty="0"/>
          </a:p>
        </p:txBody>
      </p:sp>
      <p:sp>
        <p:nvSpPr>
          <p:cNvPr id="6" name="Footer Placeholder 5">
            <a:extLst>
              <a:ext uri="{FF2B5EF4-FFF2-40B4-BE49-F238E27FC236}">
                <a16:creationId xmlns:a16="http://schemas.microsoft.com/office/drawing/2014/main" id="{4003943E-E5BE-33B0-B3F3-1BC0856A96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B369AF-C33E-3954-D248-40962C3747F9}"/>
              </a:ext>
            </a:extLst>
          </p:cNvPr>
          <p:cNvSpPr>
            <a:spLocks noGrp="1"/>
          </p:cNvSpPr>
          <p:nvPr>
            <p:ph type="sldNum" sz="quarter" idx="12"/>
          </p:nvPr>
        </p:nvSpPr>
        <p:spPr/>
        <p:txBody>
          <a:bodyPr/>
          <a:lstStyle/>
          <a:p>
            <a:fld id="{7A3645DC-844A-4D08-93ED-7EA0563E7913}" type="slidenum">
              <a:rPr lang="en-US" smtClean="0"/>
              <a:t>‹#›</a:t>
            </a:fld>
            <a:endParaRPr lang="en-US" dirty="0"/>
          </a:p>
        </p:txBody>
      </p:sp>
    </p:spTree>
    <p:extLst>
      <p:ext uri="{BB962C8B-B14F-4D97-AF65-F5344CB8AC3E}">
        <p14:creationId xmlns:p14="http://schemas.microsoft.com/office/powerpoint/2010/main" val="139979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9EC481-F3E0-E21A-C727-B561ADCC9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9A9ED-CA84-85EC-8101-18C751A581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389EB-C2F3-E982-FBCC-7BFEE565D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C0A8A0-D835-4D1F-B15C-3C9F551E1EF1}" type="datetimeFigureOut">
              <a:rPr lang="en-US" smtClean="0"/>
              <a:t>1/15/2025</a:t>
            </a:fld>
            <a:endParaRPr lang="en-US" dirty="0"/>
          </a:p>
        </p:txBody>
      </p:sp>
      <p:sp>
        <p:nvSpPr>
          <p:cNvPr id="5" name="Footer Placeholder 4">
            <a:extLst>
              <a:ext uri="{FF2B5EF4-FFF2-40B4-BE49-F238E27FC236}">
                <a16:creationId xmlns:a16="http://schemas.microsoft.com/office/drawing/2014/main" id="{B775BAF2-D528-A12C-03A5-2881AEAFBA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36CA7D1-1F21-BB2B-B31E-8DD217DD6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645DC-844A-4D08-93ED-7EA0563E7913}" type="slidenum">
              <a:rPr lang="en-US" smtClean="0"/>
              <a:t>‹#›</a:t>
            </a:fld>
            <a:endParaRPr lang="en-US" dirty="0"/>
          </a:p>
        </p:txBody>
      </p:sp>
    </p:spTree>
    <p:extLst>
      <p:ext uri="{BB962C8B-B14F-4D97-AF65-F5344CB8AC3E}">
        <p14:creationId xmlns:p14="http://schemas.microsoft.com/office/powerpoint/2010/main" val="11175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hyperlink" Target="https://bcpud.org/bcpud-water-supply-updat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microsoft.com/office/2018/10/relationships/comments" Target="../comments/modernComment_12A_113140DD.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26_E5D90AF8.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7DAC-3E73-5CC2-345F-D9113B15BB37}"/>
              </a:ext>
            </a:extLst>
          </p:cNvPr>
          <p:cNvSpPr>
            <a:spLocks noGrp="1"/>
          </p:cNvSpPr>
          <p:nvPr>
            <p:ph type="ctrTitle"/>
          </p:nvPr>
        </p:nvSpPr>
        <p:spPr/>
        <p:txBody>
          <a:bodyPr/>
          <a:lstStyle/>
          <a:p>
            <a:r>
              <a:rPr lang="en-US" dirty="0"/>
              <a:t>General Manager’s Update</a:t>
            </a:r>
          </a:p>
        </p:txBody>
      </p:sp>
      <p:sp>
        <p:nvSpPr>
          <p:cNvPr id="3" name="Subtitle 2">
            <a:extLst>
              <a:ext uri="{FF2B5EF4-FFF2-40B4-BE49-F238E27FC236}">
                <a16:creationId xmlns:a16="http://schemas.microsoft.com/office/drawing/2014/main" id="{8E3BDE92-AC21-4F8A-95AB-44EF1A9FE515}"/>
              </a:ext>
            </a:extLst>
          </p:cNvPr>
          <p:cNvSpPr>
            <a:spLocks noGrp="1"/>
          </p:cNvSpPr>
          <p:nvPr>
            <p:ph type="subTitle" idx="1"/>
          </p:nvPr>
        </p:nvSpPr>
        <p:spPr/>
        <p:txBody>
          <a:bodyPr vert="horz" lIns="91440" tIns="45720" rIns="91440" bIns="45720" rtlCol="0" anchor="t">
            <a:normAutofit/>
          </a:bodyPr>
          <a:lstStyle/>
          <a:p>
            <a:r>
              <a:rPr lang="en-US" dirty="0"/>
              <a:t>January 15, 2025</a:t>
            </a:r>
          </a:p>
          <a:p>
            <a:r>
              <a:rPr lang="en-US" dirty="0"/>
              <a:t>Regular Board Meeting</a:t>
            </a:r>
            <a:endParaRPr lang="en-US" dirty="0">
              <a:ea typeface="Calibri"/>
              <a:cs typeface="Calibri"/>
            </a:endParaRPr>
          </a:p>
          <a:p>
            <a:r>
              <a:rPr lang="en-US" dirty="0"/>
              <a:t>Presented by Georgia Woods</a:t>
            </a:r>
            <a:endParaRPr lang="en-US" dirty="0">
              <a:ea typeface="Calibri"/>
              <a:cs typeface="Calibri"/>
            </a:endParaRPr>
          </a:p>
          <a:p>
            <a:endParaRPr lang="en-US" b="1" dirty="0">
              <a:solidFill>
                <a:srgbClr val="EB3FC5"/>
              </a:solidFill>
              <a:ea typeface="Calibri"/>
              <a:cs typeface="Calibri"/>
            </a:endParaRPr>
          </a:p>
        </p:txBody>
      </p:sp>
    </p:spTree>
    <p:extLst>
      <p:ext uri="{BB962C8B-B14F-4D97-AF65-F5344CB8AC3E}">
        <p14:creationId xmlns:p14="http://schemas.microsoft.com/office/powerpoint/2010/main" val="3328710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5205-D450-749E-1837-E68A737E5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55B3B-0131-6666-952D-1896A587A275}"/>
              </a:ext>
            </a:extLst>
          </p:cNvPr>
          <p:cNvSpPr>
            <a:spLocks noGrp="1"/>
          </p:cNvSpPr>
          <p:nvPr>
            <p:ph type="title"/>
          </p:nvPr>
        </p:nvSpPr>
        <p:spPr>
          <a:xfrm>
            <a:off x="838200" y="365125"/>
            <a:ext cx="8831631" cy="1899912"/>
          </a:xfrm>
        </p:spPr>
        <p:txBody>
          <a:bodyPr>
            <a:normAutofit/>
          </a:bodyPr>
          <a:lstStyle/>
          <a:p>
            <a:r>
              <a:rPr lang="en-US" sz="4000" b="1" dirty="0"/>
              <a:t>Operations Update (1a of 4):                     </a:t>
            </a:r>
            <a:r>
              <a:rPr lang="en-US" sz="4000" b="1" i="1" dirty="0"/>
              <a:t>LEAKS!!!</a:t>
            </a:r>
            <a:r>
              <a:rPr lang="en-US" sz="4000" b="1" dirty="0"/>
              <a:t> </a:t>
            </a:r>
          </a:p>
        </p:txBody>
      </p:sp>
      <p:sp>
        <p:nvSpPr>
          <p:cNvPr id="3" name="Content Placeholder 2">
            <a:extLst>
              <a:ext uri="{FF2B5EF4-FFF2-40B4-BE49-F238E27FC236}">
                <a16:creationId xmlns:a16="http://schemas.microsoft.com/office/drawing/2014/main" id="{DD37D6E1-E9CD-5E7A-0C39-78385984321C}"/>
              </a:ext>
            </a:extLst>
          </p:cNvPr>
          <p:cNvSpPr>
            <a:spLocks noGrp="1"/>
          </p:cNvSpPr>
          <p:nvPr>
            <p:ph idx="1"/>
          </p:nvPr>
        </p:nvSpPr>
        <p:spPr>
          <a:xfrm>
            <a:off x="210983" y="2064869"/>
            <a:ext cx="7081744" cy="3742762"/>
          </a:xfrm>
        </p:spPr>
        <p:txBody>
          <a:bodyPr vert="horz" lIns="91440" tIns="45720" rIns="91440" bIns="45720" rtlCol="0" anchor="t">
            <a:normAutofit/>
          </a:bodyPr>
          <a:lstStyle/>
          <a:p>
            <a:pPr>
              <a:spcAft>
                <a:spcPts val="800"/>
              </a:spcAft>
            </a:pPr>
            <a:r>
              <a:rPr lang="en-US" sz="2000" b="0" i="0" dirty="0">
                <a:effectLst/>
                <a:highlight>
                  <a:srgbClr val="FFFFFF"/>
                </a:highlight>
                <a:latin typeface="Aptos"/>
              </a:rPr>
              <a:t>Piazza </a:t>
            </a:r>
            <a:r>
              <a:rPr lang="en-US" sz="2000" dirty="0">
                <a:highlight>
                  <a:srgbClr val="FFFFFF"/>
                </a:highlight>
                <a:latin typeface="Aptos"/>
              </a:rPr>
              <a:t>came</a:t>
            </a:r>
            <a:r>
              <a:rPr lang="en-US" sz="2000" b="0" i="0" dirty="0">
                <a:effectLst/>
                <a:highlight>
                  <a:srgbClr val="FFFFFF"/>
                </a:highlight>
                <a:latin typeface="Aptos"/>
              </a:rPr>
              <a:t> out to attend to Paving projects associated with our emergency leaks on County Road: 2 on Wharf Rd; 1 on Brighton Ave and 1 one on Mesa Rd. </a:t>
            </a:r>
            <a:endParaRPr lang="en-US"/>
          </a:p>
          <a:p>
            <a:r>
              <a:rPr lang="en-US" sz="2000" b="1" dirty="0">
                <a:ea typeface="Calibri" panose="020F0502020204030204"/>
                <a:cs typeface="Calibri"/>
              </a:rPr>
              <a:t>Unfortunately, the patch in front of the Downtown Park has started to leak again!</a:t>
            </a:r>
          </a:p>
          <a:p>
            <a:endParaRPr lang="en-US" sz="2000" b="1" dirty="0">
              <a:ea typeface="Calibri" panose="020F0502020204030204"/>
              <a:cs typeface="Calibri"/>
            </a:endParaRPr>
          </a:p>
          <a:p>
            <a:endParaRPr lang="en-US" sz="2000" dirty="0">
              <a:ea typeface="Calibri" panose="020F0502020204030204"/>
              <a:cs typeface="Calibri"/>
            </a:endParaRPr>
          </a:p>
        </p:txBody>
      </p:sp>
      <p:pic>
        <p:nvPicPr>
          <p:cNvPr id="4" name="Picture 3" descr="A puddle of water on the road&#10;&#10;AI-generated content may be incorrect.">
            <a:extLst>
              <a:ext uri="{FF2B5EF4-FFF2-40B4-BE49-F238E27FC236}">
                <a16:creationId xmlns:a16="http://schemas.microsoft.com/office/drawing/2014/main" id="{EBFB9DE9-2076-2197-E33F-F7BC42D9E3C8}"/>
              </a:ext>
            </a:extLst>
          </p:cNvPr>
          <p:cNvPicPr>
            <a:picLocks noChangeAspect="1"/>
          </p:cNvPicPr>
          <p:nvPr/>
        </p:nvPicPr>
        <p:blipFill>
          <a:blip r:embed="rId2"/>
          <a:stretch>
            <a:fillRect/>
          </a:stretch>
        </p:blipFill>
        <p:spPr>
          <a:xfrm>
            <a:off x="7603192" y="526676"/>
            <a:ext cx="4370295" cy="5804648"/>
          </a:xfrm>
          <a:prstGeom prst="rect">
            <a:avLst/>
          </a:prstGeom>
        </p:spPr>
      </p:pic>
    </p:spTree>
    <p:extLst>
      <p:ext uri="{BB962C8B-B14F-4D97-AF65-F5344CB8AC3E}">
        <p14:creationId xmlns:p14="http://schemas.microsoft.com/office/powerpoint/2010/main" val="4011978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8D3CF5-65CD-4559-89C8-673FFDD7B25A}"/>
              </a:ext>
            </a:extLst>
          </p:cNvPr>
          <p:cNvSpPr>
            <a:spLocks noGrp="1"/>
          </p:cNvSpPr>
          <p:nvPr>
            <p:ph type="title"/>
          </p:nvPr>
        </p:nvSpPr>
        <p:spPr>
          <a:xfrm>
            <a:off x="838200" y="365125"/>
            <a:ext cx="8831631" cy="1899912"/>
          </a:xfrm>
        </p:spPr>
        <p:txBody>
          <a:bodyPr>
            <a:normAutofit/>
          </a:bodyPr>
          <a:lstStyle/>
          <a:p>
            <a:r>
              <a:rPr lang="en-US" sz="4000" b="1" dirty="0"/>
              <a:t>Operations Update (1b of 4):                     </a:t>
            </a:r>
            <a:r>
              <a:rPr lang="en-US" sz="4000" b="1" i="1" dirty="0"/>
              <a:t>LEAKS!!!</a:t>
            </a:r>
            <a:r>
              <a:rPr lang="en-US" sz="4000" b="1" dirty="0"/>
              <a:t> </a:t>
            </a:r>
          </a:p>
        </p:txBody>
      </p:sp>
      <p:sp>
        <p:nvSpPr>
          <p:cNvPr id="3" name="Content Placeholder 2">
            <a:extLst>
              <a:ext uri="{FF2B5EF4-FFF2-40B4-BE49-F238E27FC236}">
                <a16:creationId xmlns:a16="http://schemas.microsoft.com/office/drawing/2014/main" id="{C80921DB-7B70-2001-656F-BCE3DDCE51C9}"/>
              </a:ext>
            </a:extLst>
          </p:cNvPr>
          <p:cNvSpPr>
            <a:spLocks noGrp="1"/>
          </p:cNvSpPr>
          <p:nvPr>
            <p:ph idx="1"/>
          </p:nvPr>
        </p:nvSpPr>
        <p:spPr>
          <a:xfrm>
            <a:off x="210983" y="2064869"/>
            <a:ext cx="3534297" cy="3742762"/>
          </a:xfrm>
        </p:spPr>
        <p:txBody>
          <a:bodyPr vert="horz" lIns="91440" tIns="45720" rIns="91440" bIns="45720" rtlCol="0" anchor="t">
            <a:normAutofit/>
          </a:bodyPr>
          <a:lstStyle/>
          <a:p>
            <a:pPr>
              <a:spcAft>
                <a:spcPts val="800"/>
              </a:spcAft>
            </a:pPr>
            <a:r>
              <a:rPr lang="en-US" sz="2000" dirty="0">
                <a:highlight>
                  <a:srgbClr val="FFFFFF"/>
                </a:highlight>
                <a:latin typeface="Aptos"/>
                <a:cs typeface="Arial"/>
              </a:rPr>
              <a:t>AND…more leaks at the plant</a:t>
            </a:r>
          </a:p>
          <a:p>
            <a:pPr>
              <a:spcAft>
                <a:spcPts val="800"/>
              </a:spcAft>
            </a:pPr>
            <a:r>
              <a:rPr lang="en-US" sz="2000" dirty="0">
                <a:highlight>
                  <a:srgbClr val="FFFFFF"/>
                </a:highlight>
                <a:latin typeface="Aptos"/>
                <a:cs typeface="Arial"/>
              </a:rPr>
              <a:t>This is just further evidence  that we need to redesign and rebuild the circuitous "co-ag" piping on the wall.</a:t>
            </a:r>
          </a:p>
          <a:p>
            <a:endParaRPr lang="en-US" sz="2000" b="1" dirty="0">
              <a:ea typeface="Calibri" panose="020F0502020204030204"/>
              <a:cs typeface="Calibri"/>
            </a:endParaRPr>
          </a:p>
          <a:p>
            <a:endParaRPr lang="en-US" sz="2000" dirty="0">
              <a:ea typeface="Calibri" panose="020F0502020204030204"/>
              <a:cs typeface="Calibri"/>
            </a:endParaRPr>
          </a:p>
        </p:txBody>
      </p:sp>
      <p:pic>
        <p:nvPicPr>
          <p:cNvPr id="6" name="Picture 5" descr="A room with pipes and equipment&#10;&#10;Description automatically generated with medium confidence">
            <a:extLst>
              <a:ext uri="{FF2B5EF4-FFF2-40B4-BE49-F238E27FC236}">
                <a16:creationId xmlns:a16="http://schemas.microsoft.com/office/drawing/2014/main" id="{11FD367E-27AF-94D7-046E-BAB34EAAF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9749" y="1614148"/>
            <a:ext cx="5100828" cy="3825621"/>
          </a:xfrm>
          <a:prstGeom prst="rect">
            <a:avLst/>
          </a:prstGeom>
        </p:spPr>
      </p:pic>
      <p:pic>
        <p:nvPicPr>
          <p:cNvPr id="5" name="MicrosoftTeams-video (7)">
            <a:hlinkClick r:id="" action="ppaction://media"/>
            <a:extLst>
              <a:ext uri="{FF2B5EF4-FFF2-40B4-BE49-F238E27FC236}">
                <a16:creationId xmlns:a16="http://schemas.microsoft.com/office/drawing/2014/main" id="{62FE24F2-27BD-9076-0824-12FBF892F2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49297" y="1001110"/>
            <a:ext cx="3078163" cy="5486400"/>
          </a:xfrm>
          <a:prstGeom prst="rect">
            <a:avLst/>
          </a:prstGeom>
        </p:spPr>
      </p:pic>
    </p:spTree>
    <p:extLst>
      <p:ext uri="{BB962C8B-B14F-4D97-AF65-F5344CB8AC3E}">
        <p14:creationId xmlns:p14="http://schemas.microsoft.com/office/powerpoint/2010/main" val="368016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8D3CF5-65CD-4559-89C8-673FFDD7B25A}"/>
              </a:ext>
            </a:extLst>
          </p:cNvPr>
          <p:cNvSpPr>
            <a:spLocks noGrp="1"/>
          </p:cNvSpPr>
          <p:nvPr>
            <p:ph type="title"/>
          </p:nvPr>
        </p:nvSpPr>
        <p:spPr>
          <a:xfrm>
            <a:off x="838200" y="365125"/>
            <a:ext cx="8831631" cy="1899912"/>
          </a:xfrm>
        </p:spPr>
        <p:txBody>
          <a:bodyPr>
            <a:normAutofit/>
          </a:bodyPr>
          <a:lstStyle/>
          <a:p>
            <a:r>
              <a:rPr lang="en-US" sz="4000" b="1" dirty="0"/>
              <a:t>Operations Update (2 of 4):                     </a:t>
            </a:r>
            <a:r>
              <a:rPr lang="en-US" sz="4000" b="1" i="1" dirty="0"/>
              <a:t>Well Projects</a:t>
            </a:r>
            <a:r>
              <a:rPr lang="en-US" sz="4000" b="1" dirty="0"/>
              <a:t> </a:t>
            </a:r>
          </a:p>
        </p:txBody>
      </p:sp>
      <p:sp>
        <p:nvSpPr>
          <p:cNvPr id="3" name="Content Placeholder 2">
            <a:extLst>
              <a:ext uri="{FF2B5EF4-FFF2-40B4-BE49-F238E27FC236}">
                <a16:creationId xmlns:a16="http://schemas.microsoft.com/office/drawing/2014/main" id="{C80921DB-7B70-2001-656F-BCE3DDCE51C9}"/>
              </a:ext>
            </a:extLst>
          </p:cNvPr>
          <p:cNvSpPr>
            <a:spLocks noGrp="1"/>
          </p:cNvSpPr>
          <p:nvPr>
            <p:ph idx="1"/>
          </p:nvPr>
        </p:nvSpPr>
        <p:spPr>
          <a:xfrm>
            <a:off x="268376" y="2169397"/>
            <a:ext cx="4351871" cy="4522404"/>
          </a:xfrm>
        </p:spPr>
        <p:txBody>
          <a:bodyPr vert="horz" lIns="91440" tIns="45720" rIns="91440" bIns="45720" rtlCol="0" anchor="t">
            <a:normAutofit/>
          </a:bodyPr>
          <a:lstStyle/>
          <a:p>
            <a:pPr>
              <a:spcAft>
                <a:spcPts val="800"/>
              </a:spcAft>
            </a:pPr>
            <a:r>
              <a:rPr lang="en-US" sz="2000" dirty="0">
                <a:highlight>
                  <a:srgbClr val="FFFFFF"/>
                </a:highlight>
                <a:latin typeface="Aptos"/>
              </a:rPr>
              <a:t>Well projects are moving along</a:t>
            </a:r>
          </a:p>
          <a:p>
            <a:pPr>
              <a:spcAft>
                <a:spcPts val="800"/>
              </a:spcAft>
            </a:pPr>
            <a:r>
              <a:rPr lang="en-US" sz="2000" dirty="0">
                <a:highlight>
                  <a:srgbClr val="FFFFFF"/>
                </a:highlight>
                <a:latin typeface="Aptos"/>
              </a:rPr>
              <a:t>We have begun prepping Mesa Park work site for installation of the small Water Treatment facility for the Resource Recovery Well</a:t>
            </a:r>
          </a:p>
          <a:p>
            <a:pPr>
              <a:spcAft>
                <a:spcPts val="800"/>
              </a:spcAft>
            </a:pPr>
            <a:r>
              <a:rPr lang="en-US" sz="2000" dirty="0">
                <a:highlight>
                  <a:srgbClr val="FFFFFF"/>
                </a:highlight>
                <a:latin typeface="Aptos"/>
              </a:rPr>
              <a:t>Our Engineer has updated our schedule for the projects</a:t>
            </a:r>
          </a:p>
          <a:p>
            <a:pPr>
              <a:spcAft>
                <a:spcPts val="800"/>
              </a:spcAft>
            </a:pPr>
            <a:r>
              <a:rPr lang="en-US" sz="2000" b="0" i="0" dirty="0">
                <a:effectLst/>
                <a:highlight>
                  <a:srgbClr val="FFFFFF"/>
                </a:highlight>
                <a:latin typeface="Aptos"/>
              </a:rPr>
              <a:t>We</a:t>
            </a:r>
            <a:r>
              <a:rPr lang="en-US" sz="2000" dirty="0">
                <a:highlight>
                  <a:srgbClr val="FFFFFF"/>
                </a:highlight>
                <a:latin typeface="Aptos"/>
              </a:rPr>
              <a:t> will still be looking</a:t>
            </a:r>
            <a:r>
              <a:rPr lang="en-US" sz="2000" b="0" i="0" dirty="0">
                <a:effectLst/>
                <a:highlight>
                  <a:srgbClr val="FFFFFF"/>
                </a:highlight>
                <a:latin typeface="Aptos"/>
              </a:rPr>
              <a:t> to request additional funds </a:t>
            </a:r>
            <a:r>
              <a:rPr lang="en-US" sz="2000" dirty="0">
                <a:highlight>
                  <a:srgbClr val="FFFFFF"/>
                </a:highlight>
                <a:latin typeface="Aptos"/>
              </a:rPr>
              <a:t>from DWR (grant funder) of &gt;$</a:t>
            </a:r>
            <a:r>
              <a:rPr lang="en-US" sz="2000" b="0" i="0" dirty="0">
                <a:effectLst/>
                <a:highlight>
                  <a:srgbClr val="FFFFFF"/>
                </a:highlight>
                <a:latin typeface="Aptos"/>
              </a:rPr>
              <a:t>100K to cover our construction shortfall</a:t>
            </a:r>
            <a:endParaRPr lang="en-US" sz="2000" b="0" i="0" dirty="0">
              <a:effectLst/>
              <a:highlight>
                <a:srgbClr val="FFFFFF"/>
              </a:highlight>
              <a:latin typeface="Aptos" panose="020B0004020202020204" pitchFamily="34" charset="0"/>
            </a:endParaRPr>
          </a:p>
          <a:p>
            <a:pPr>
              <a:spcAft>
                <a:spcPts val="800"/>
              </a:spcAft>
            </a:pPr>
            <a:endParaRPr lang="en-US" sz="2000" dirty="0">
              <a:highlight>
                <a:srgbClr val="FFFFFF"/>
              </a:highlight>
              <a:latin typeface="Aptos"/>
              <a:cs typeface="Arial"/>
            </a:endParaRPr>
          </a:p>
          <a:p>
            <a:endParaRPr lang="en-US" sz="2000" b="1" dirty="0"/>
          </a:p>
          <a:p>
            <a:endParaRPr lang="en-US" sz="2000" dirty="0">
              <a:cs typeface="Calibri"/>
            </a:endParaRPr>
          </a:p>
        </p:txBody>
      </p:sp>
      <p:pic>
        <p:nvPicPr>
          <p:cNvPr id="4" name="Picture 3" descr="A dirt field with a building behind it&#10;&#10;AI-generated content may be incorrect.">
            <a:extLst>
              <a:ext uri="{FF2B5EF4-FFF2-40B4-BE49-F238E27FC236}">
                <a16:creationId xmlns:a16="http://schemas.microsoft.com/office/drawing/2014/main" id="{5DE17F53-7980-6F0D-862D-76F25EAC0914}"/>
              </a:ext>
            </a:extLst>
          </p:cNvPr>
          <p:cNvPicPr>
            <a:picLocks noChangeAspect="1"/>
          </p:cNvPicPr>
          <p:nvPr/>
        </p:nvPicPr>
        <p:blipFill>
          <a:blip r:embed="rId2"/>
          <a:stretch>
            <a:fillRect/>
          </a:stretch>
        </p:blipFill>
        <p:spPr>
          <a:xfrm>
            <a:off x="6855213" y="525556"/>
            <a:ext cx="3290585" cy="5851711"/>
          </a:xfrm>
          <a:prstGeom prst="rect">
            <a:avLst/>
          </a:prstGeom>
        </p:spPr>
      </p:pic>
    </p:spTree>
    <p:extLst>
      <p:ext uri="{BB962C8B-B14F-4D97-AF65-F5344CB8AC3E}">
        <p14:creationId xmlns:p14="http://schemas.microsoft.com/office/powerpoint/2010/main" val="1258323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8D3CF5-65CD-4559-89C8-673FFDD7B25A}"/>
              </a:ext>
            </a:extLst>
          </p:cNvPr>
          <p:cNvSpPr>
            <a:spLocks noGrp="1"/>
          </p:cNvSpPr>
          <p:nvPr>
            <p:ph type="title"/>
          </p:nvPr>
        </p:nvSpPr>
        <p:spPr>
          <a:xfrm>
            <a:off x="838200" y="365125"/>
            <a:ext cx="8831631" cy="1899912"/>
          </a:xfrm>
        </p:spPr>
        <p:txBody>
          <a:bodyPr>
            <a:normAutofit/>
          </a:bodyPr>
          <a:lstStyle/>
          <a:p>
            <a:r>
              <a:rPr lang="en-US" sz="4000" b="1" dirty="0"/>
              <a:t>Operations Update (3 of 4):                    </a:t>
            </a:r>
            <a:r>
              <a:rPr lang="en-US" sz="4000" b="1" i="1" dirty="0"/>
              <a:t>Tank-Site Pipeline Replacement project</a:t>
            </a:r>
            <a:r>
              <a:rPr lang="en-US" sz="4000" b="1" dirty="0"/>
              <a:t> </a:t>
            </a:r>
          </a:p>
        </p:txBody>
      </p:sp>
      <p:sp>
        <p:nvSpPr>
          <p:cNvPr id="5" name="Content Placeholder 4">
            <a:extLst>
              <a:ext uri="{FF2B5EF4-FFF2-40B4-BE49-F238E27FC236}">
                <a16:creationId xmlns:a16="http://schemas.microsoft.com/office/drawing/2014/main" id="{4314B92F-24E9-EF73-0062-549995B2E7D7}"/>
              </a:ext>
            </a:extLst>
          </p:cNvPr>
          <p:cNvSpPr>
            <a:spLocks noGrp="1"/>
          </p:cNvSpPr>
          <p:nvPr>
            <p:ph idx="1"/>
          </p:nvPr>
        </p:nvSpPr>
        <p:spPr>
          <a:xfrm>
            <a:off x="196891" y="2321662"/>
            <a:ext cx="4569542" cy="4351338"/>
          </a:xfrm>
        </p:spPr>
        <p:txBody>
          <a:bodyPr vert="horz" lIns="91440" tIns="45720" rIns="91440" bIns="45720" rtlCol="0" anchor="t">
            <a:normAutofit fontScale="92500" lnSpcReduction="10000"/>
          </a:bodyPr>
          <a:lstStyle/>
          <a:p>
            <a:r>
              <a:rPr lang="en-US" dirty="0">
                <a:latin typeface="Aptos"/>
              </a:rPr>
              <a:t>We’ve had delays due to: storm</a:t>
            </a:r>
            <a:r>
              <a:rPr lang="en-US" dirty="0">
                <a:latin typeface="Aptos"/>
                <a:sym typeface="Wingdings" panose="05000000000000000000" pitchFamily="2" charset="2"/>
              </a:rPr>
              <a:t> holiday  leaks for Piazza Paving for Piazza. </a:t>
            </a:r>
          </a:p>
          <a:p>
            <a:endParaRPr lang="en-US" dirty="0">
              <a:latin typeface="Aptos" panose="020B0004020202020204" pitchFamily="34" charset="0"/>
              <a:sym typeface="Wingdings" panose="05000000000000000000" pitchFamily="2" charset="2"/>
            </a:endParaRPr>
          </a:p>
          <a:p>
            <a:r>
              <a:rPr lang="en-US" dirty="0">
                <a:latin typeface="Aptos"/>
              </a:rPr>
              <a:t>We expect work to resume soon and to last about 2 more weeks</a:t>
            </a:r>
          </a:p>
          <a:p>
            <a:endParaRPr lang="en-US" sz="2600" dirty="0">
              <a:latin typeface="Aptos" panose="020B0004020202020204" pitchFamily="34" charset="0"/>
            </a:endParaRPr>
          </a:p>
          <a:p>
            <a:r>
              <a:rPr lang="en-US" dirty="0">
                <a:latin typeface="Aptos"/>
              </a:rPr>
              <a:t>We expect the project to be completed by the end of January.</a:t>
            </a:r>
          </a:p>
          <a:p>
            <a:endParaRPr lang="en-US" dirty="0">
              <a:latin typeface="Aptos" panose="020B0004020202020204" pitchFamily="34" charset="0"/>
            </a:endParaRPr>
          </a:p>
          <a:p>
            <a:endParaRPr lang="en-US" dirty="0">
              <a:latin typeface="Aptos" panose="020B0004020202020204" pitchFamily="34" charset="0"/>
            </a:endParaRPr>
          </a:p>
        </p:txBody>
      </p:sp>
      <p:pic>
        <p:nvPicPr>
          <p:cNvPr id="8" name="Picture 7">
            <a:extLst>
              <a:ext uri="{FF2B5EF4-FFF2-40B4-BE49-F238E27FC236}">
                <a16:creationId xmlns:a16="http://schemas.microsoft.com/office/drawing/2014/main" id="{385C9453-165F-7BE9-A958-90A889140F05}"/>
              </a:ext>
            </a:extLst>
          </p:cNvPr>
          <p:cNvPicPr>
            <a:picLocks noChangeAspect="1"/>
          </p:cNvPicPr>
          <p:nvPr/>
        </p:nvPicPr>
        <p:blipFill>
          <a:blip r:embed="rId2"/>
          <a:stretch>
            <a:fillRect/>
          </a:stretch>
        </p:blipFill>
        <p:spPr>
          <a:xfrm>
            <a:off x="5402421" y="2199005"/>
            <a:ext cx="6255252" cy="4098597"/>
          </a:xfrm>
          <a:prstGeom prst="rect">
            <a:avLst/>
          </a:prstGeom>
        </p:spPr>
      </p:pic>
    </p:spTree>
    <p:extLst>
      <p:ext uri="{BB962C8B-B14F-4D97-AF65-F5344CB8AC3E}">
        <p14:creationId xmlns:p14="http://schemas.microsoft.com/office/powerpoint/2010/main" val="800267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8D3CF5-65CD-4559-89C8-673FFDD7B25A}"/>
              </a:ext>
            </a:extLst>
          </p:cNvPr>
          <p:cNvSpPr>
            <a:spLocks noGrp="1"/>
          </p:cNvSpPr>
          <p:nvPr>
            <p:ph type="title"/>
          </p:nvPr>
        </p:nvSpPr>
        <p:spPr>
          <a:xfrm>
            <a:off x="838200" y="365125"/>
            <a:ext cx="5861243" cy="1899912"/>
          </a:xfrm>
        </p:spPr>
        <p:txBody>
          <a:bodyPr>
            <a:normAutofit/>
          </a:bodyPr>
          <a:lstStyle/>
          <a:p>
            <a:r>
              <a:rPr lang="en-US" sz="4000" b="1" dirty="0"/>
              <a:t>Operations Update (4 of 4):     </a:t>
            </a:r>
            <a:r>
              <a:rPr lang="en-US" sz="4000" b="1" i="1" dirty="0"/>
              <a:t>Radial Gate Repair</a:t>
            </a:r>
            <a:r>
              <a:rPr lang="en-US" sz="4000" b="1" dirty="0"/>
              <a:t> </a:t>
            </a:r>
          </a:p>
        </p:txBody>
      </p:sp>
      <p:sp>
        <p:nvSpPr>
          <p:cNvPr id="3" name="Content Placeholder 2">
            <a:extLst>
              <a:ext uri="{FF2B5EF4-FFF2-40B4-BE49-F238E27FC236}">
                <a16:creationId xmlns:a16="http://schemas.microsoft.com/office/drawing/2014/main" id="{C80921DB-7B70-2001-656F-BCE3DDCE51C9}"/>
              </a:ext>
            </a:extLst>
          </p:cNvPr>
          <p:cNvSpPr>
            <a:spLocks noGrp="1"/>
          </p:cNvSpPr>
          <p:nvPr>
            <p:ph idx="1"/>
          </p:nvPr>
        </p:nvSpPr>
        <p:spPr>
          <a:xfrm>
            <a:off x="308518" y="2434201"/>
            <a:ext cx="6976202" cy="3742762"/>
          </a:xfrm>
        </p:spPr>
        <p:txBody>
          <a:bodyPr vert="horz" lIns="91440" tIns="45720" rIns="91440" bIns="45720" rtlCol="0" anchor="t">
            <a:normAutofit/>
          </a:bodyPr>
          <a:lstStyle/>
          <a:p>
            <a:pPr>
              <a:spcAft>
                <a:spcPts val="800"/>
              </a:spcAft>
            </a:pPr>
            <a:r>
              <a:rPr lang="en-US" sz="2000" dirty="0">
                <a:highlight>
                  <a:srgbClr val="FFFFFF"/>
                </a:highlight>
                <a:latin typeface="Aptos"/>
                <a:cs typeface="Arial"/>
              </a:rPr>
              <a:t>Update on Status:</a:t>
            </a:r>
          </a:p>
          <a:p>
            <a:pPr lvl="1">
              <a:spcAft>
                <a:spcPts val="800"/>
              </a:spcAft>
            </a:pPr>
            <a:r>
              <a:rPr lang="en-US" sz="2000" dirty="0">
                <a:highlight>
                  <a:srgbClr val="FFFFFF"/>
                </a:highlight>
                <a:latin typeface="Aptos"/>
                <a:cs typeface="Arial"/>
              </a:rPr>
              <a:t>I have still not heard anything regarding our application for a Special Use Permit from the National Park Service, submitted in early December (despite the fact that they told me they would "fast track" our request, and my nudging).  </a:t>
            </a:r>
          </a:p>
          <a:p>
            <a:pPr lvl="1">
              <a:spcAft>
                <a:spcPts val="800"/>
              </a:spcAft>
            </a:pPr>
            <a:r>
              <a:rPr lang="en-US" sz="2000" dirty="0">
                <a:highlight>
                  <a:srgbClr val="FFFFFF"/>
                </a:highlight>
                <a:latin typeface="Aptos"/>
                <a:cs typeface="Arial"/>
              </a:rPr>
              <a:t>At this point I am going to suggest that we delay until next Fall when creek flows are low, and we will have everything (including permit) in line to proceed. </a:t>
            </a:r>
          </a:p>
          <a:p>
            <a:endParaRPr lang="en-US" sz="2000" b="1" dirty="0"/>
          </a:p>
          <a:p>
            <a:endParaRPr lang="en-US" sz="2000" dirty="0">
              <a:cs typeface="Calibri"/>
            </a:endParaRPr>
          </a:p>
        </p:txBody>
      </p:sp>
      <p:pic>
        <p:nvPicPr>
          <p:cNvPr id="4" name="Picture 3">
            <a:extLst>
              <a:ext uri="{FF2B5EF4-FFF2-40B4-BE49-F238E27FC236}">
                <a16:creationId xmlns:a16="http://schemas.microsoft.com/office/drawing/2014/main" id="{9819FA85-0BD4-916B-BFDC-7D883F3B672B}"/>
              </a:ext>
            </a:extLst>
          </p:cNvPr>
          <p:cNvPicPr>
            <a:picLocks noChangeAspect="1"/>
          </p:cNvPicPr>
          <p:nvPr/>
        </p:nvPicPr>
        <p:blipFill>
          <a:blip r:embed="rId2"/>
          <a:stretch>
            <a:fillRect/>
          </a:stretch>
        </p:blipFill>
        <p:spPr>
          <a:xfrm>
            <a:off x="7759524" y="82020"/>
            <a:ext cx="4067175" cy="6524625"/>
          </a:xfrm>
          <a:prstGeom prst="rect">
            <a:avLst/>
          </a:prstGeom>
        </p:spPr>
      </p:pic>
    </p:spTree>
    <p:extLst>
      <p:ext uri="{BB962C8B-B14F-4D97-AF65-F5344CB8AC3E}">
        <p14:creationId xmlns:p14="http://schemas.microsoft.com/office/powerpoint/2010/main" val="1647111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4263992" y="2372985"/>
            <a:ext cx="3536331" cy="1325563"/>
          </a:xfrm>
        </p:spPr>
        <p:txBody>
          <a:bodyPr/>
          <a:lstStyle/>
          <a:p>
            <a:r>
              <a:rPr lang="en-US" sz="2800" dirty="0">
                <a:ea typeface="+mj-lt"/>
                <a:cs typeface="+mj-lt"/>
              </a:rPr>
              <a:t>Miscellaneous Updates</a:t>
            </a:r>
            <a:endParaRPr lang="en-US" dirty="0"/>
          </a:p>
        </p:txBody>
      </p:sp>
    </p:spTree>
    <p:extLst>
      <p:ext uri="{BB962C8B-B14F-4D97-AF65-F5344CB8AC3E}">
        <p14:creationId xmlns:p14="http://schemas.microsoft.com/office/powerpoint/2010/main" val="931264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5205-D450-749E-1837-E68A737E5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55B3B-0131-6666-952D-1896A587A275}"/>
              </a:ext>
            </a:extLst>
          </p:cNvPr>
          <p:cNvSpPr>
            <a:spLocks noGrp="1"/>
          </p:cNvSpPr>
          <p:nvPr>
            <p:ph type="title"/>
          </p:nvPr>
        </p:nvSpPr>
        <p:spPr>
          <a:xfrm>
            <a:off x="345141" y="365125"/>
            <a:ext cx="8831631" cy="1899912"/>
          </a:xfrm>
        </p:spPr>
        <p:txBody>
          <a:bodyPr>
            <a:normAutofit/>
          </a:bodyPr>
          <a:lstStyle/>
          <a:p>
            <a:r>
              <a:rPr lang="en-US" sz="4000" b="1" dirty="0"/>
              <a:t>Miscellaneous updates (1 of 1):                     </a:t>
            </a:r>
            <a:endParaRPr lang="en-US" sz="4000" b="1" dirty="0">
              <a:ea typeface="Calibri Light"/>
              <a:cs typeface="Calibri Light"/>
            </a:endParaRPr>
          </a:p>
        </p:txBody>
      </p:sp>
      <p:sp>
        <p:nvSpPr>
          <p:cNvPr id="3" name="Content Placeholder 2">
            <a:extLst>
              <a:ext uri="{FF2B5EF4-FFF2-40B4-BE49-F238E27FC236}">
                <a16:creationId xmlns:a16="http://schemas.microsoft.com/office/drawing/2014/main" id="{DD37D6E1-E9CD-5E7A-0C39-78385984321C}"/>
              </a:ext>
            </a:extLst>
          </p:cNvPr>
          <p:cNvSpPr>
            <a:spLocks noGrp="1"/>
          </p:cNvSpPr>
          <p:nvPr>
            <p:ph idx="1"/>
          </p:nvPr>
        </p:nvSpPr>
        <p:spPr>
          <a:xfrm>
            <a:off x="210983" y="2064869"/>
            <a:ext cx="6207686" cy="4796114"/>
          </a:xfrm>
        </p:spPr>
        <p:txBody>
          <a:bodyPr vert="horz" lIns="91440" tIns="45720" rIns="91440" bIns="45720" rtlCol="0" anchor="t">
            <a:normAutofit fontScale="92500" lnSpcReduction="10000"/>
          </a:bodyPr>
          <a:lstStyle/>
          <a:p>
            <a:pPr>
              <a:spcAft>
                <a:spcPts val="800"/>
              </a:spcAft>
            </a:pPr>
            <a:r>
              <a:rPr lang="en-US" sz="2000" dirty="0">
                <a:highlight>
                  <a:srgbClr val="FFFFFF"/>
                </a:highlight>
                <a:latin typeface="Aptos"/>
              </a:rPr>
              <a:t>As you know, BEP submitted a Coastal Development Permit application to allow the removal of trees (primarily within BCPUD property, below the Sewer Ponds)</a:t>
            </a:r>
          </a:p>
          <a:p>
            <a:r>
              <a:rPr lang="en-US" sz="2000" dirty="0">
                <a:ea typeface="Calibri" panose="020F0502020204030204"/>
                <a:cs typeface="Calibri"/>
              </a:rPr>
              <a:t>They are in the process of addressing "incompleteness items" called out by the CDA planner reviewing their application. We've begun working more closely with BEP to coordinate our message, as BCPUD is a co-applicant on this project. </a:t>
            </a:r>
          </a:p>
          <a:p>
            <a:endParaRPr lang="en-US" sz="2000" dirty="0">
              <a:ea typeface="Calibri" panose="020F0502020204030204"/>
              <a:cs typeface="Calibri"/>
            </a:endParaRPr>
          </a:p>
          <a:p>
            <a:r>
              <a:rPr lang="en-US" sz="2000" dirty="0">
                <a:ea typeface="Calibri" panose="020F0502020204030204"/>
                <a:cs typeface="Calibri"/>
              </a:rPr>
              <a:t>BEP has scheduled a meeting with Rodoni and CDA Tuesday, January 30th to help move this project forward.</a:t>
            </a:r>
            <a:endParaRPr lang="en-US"/>
          </a:p>
          <a:p>
            <a:endParaRPr lang="en-US" sz="2000" dirty="0">
              <a:ea typeface="Calibri" panose="020F0502020204030204"/>
              <a:cs typeface="Calibri"/>
            </a:endParaRPr>
          </a:p>
          <a:p>
            <a:r>
              <a:rPr lang="en-US" sz="2000" dirty="0">
                <a:ea typeface="Calibri" panose="020F0502020204030204"/>
                <a:cs typeface="Calibri"/>
              </a:rPr>
              <a:t>I would like the status of the BEP to be resolved before I resume the Bike Path Rehab project, so that I know which trees the path rehab project may or may not have to contend with when we submit our CDP application.</a:t>
            </a:r>
          </a:p>
          <a:p>
            <a:endParaRPr lang="en-US" sz="2000" dirty="0">
              <a:ea typeface="Calibri" panose="020F0502020204030204"/>
              <a:cs typeface="Calibri"/>
            </a:endParaRPr>
          </a:p>
        </p:txBody>
      </p:sp>
      <p:pic>
        <p:nvPicPr>
          <p:cNvPr id="5" name="Picture 4" descr="A map of a project area&#10;&#10;AI-generated content may be incorrect.">
            <a:extLst>
              <a:ext uri="{FF2B5EF4-FFF2-40B4-BE49-F238E27FC236}">
                <a16:creationId xmlns:a16="http://schemas.microsoft.com/office/drawing/2014/main" id="{D1E4C942-7010-C025-1A0D-FC22FC6691ED}"/>
              </a:ext>
            </a:extLst>
          </p:cNvPr>
          <p:cNvPicPr>
            <a:picLocks noChangeAspect="1"/>
          </p:cNvPicPr>
          <p:nvPr/>
        </p:nvPicPr>
        <p:blipFill>
          <a:blip r:embed="rId2"/>
          <a:stretch>
            <a:fillRect/>
          </a:stretch>
        </p:blipFill>
        <p:spPr>
          <a:xfrm>
            <a:off x="7288306" y="1515035"/>
            <a:ext cx="3946712" cy="4108077"/>
          </a:xfrm>
          <a:prstGeom prst="rect">
            <a:avLst/>
          </a:prstGeom>
        </p:spPr>
      </p:pic>
      <p:pic>
        <p:nvPicPr>
          <p:cNvPr id="6" name="Picture 5" descr="A close up of a logo&#10;&#10;AI-generated content may be incorrect.">
            <a:extLst>
              <a:ext uri="{FF2B5EF4-FFF2-40B4-BE49-F238E27FC236}">
                <a16:creationId xmlns:a16="http://schemas.microsoft.com/office/drawing/2014/main" id="{5FF8024B-D99D-7281-5F53-6EC11F614F0D}"/>
              </a:ext>
            </a:extLst>
          </p:cNvPr>
          <p:cNvPicPr>
            <a:picLocks noChangeAspect="1"/>
          </p:cNvPicPr>
          <p:nvPr/>
        </p:nvPicPr>
        <p:blipFill>
          <a:blip r:embed="rId3"/>
          <a:stretch>
            <a:fillRect/>
          </a:stretch>
        </p:blipFill>
        <p:spPr>
          <a:xfrm>
            <a:off x="6850997" y="883303"/>
            <a:ext cx="4832537" cy="631452"/>
          </a:xfrm>
          <a:prstGeom prst="rect">
            <a:avLst/>
          </a:prstGeom>
        </p:spPr>
      </p:pic>
      <p:pic>
        <p:nvPicPr>
          <p:cNvPr id="7" name="Picture 6" descr="A white background with orange text&#10;&#10;AI-generated content may be incorrect.">
            <a:extLst>
              <a:ext uri="{FF2B5EF4-FFF2-40B4-BE49-F238E27FC236}">
                <a16:creationId xmlns:a16="http://schemas.microsoft.com/office/drawing/2014/main" id="{168AF944-9174-CB11-7304-335784E736FA}"/>
              </a:ext>
            </a:extLst>
          </p:cNvPr>
          <p:cNvPicPr>
            <a:picLocks noChangeAspect="1"/>
          </p:cNvPicPr>
          <p:nvPr/>
        </p:nvPicPr>
        <p:blipFill>
          <a:blip r:embed="rId4"/>
          <a:stretch>
            <a:fillRect/>
          </a:stretch>
        </p:blipFill>
        <p:spPr>
          <a:xfrm>
            <a:off x="6853237" y="5351929"/>
            <a:ext cx="3035114" cy="1174377"/>
          </a:xfrm>
          <a:prstGeom prst="rect">
            <a:avLst/>
          </a:prstGeom>
        </p:spPr>
      </p:pic>
    </p:spTree>
    <p:extLst>
      <p:ext uri="{BB962C8B-B14F-4D97-AF65-F5344CB8AC3E}">
        <p14:creationId xmlns:p14="http://schemas.microsoft.com/office/powerpoint/2010/main" val="226144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3565633" y="2335815"/>
            <a:ext cx="5461323" cy="1325563"/>
          </a:xfrm>
        </p:spPr>
        <p:txBody>
          <a:bodyPr/>
          <a:lstStyle/>
          <a:p>
            <a:r>
              <a:rPr lang="en-US" sz="2800" dirty="0">
                <a:ea typeface="+mj-lt"/>
                <a:cs typeface="+mj-lt"/>
              </a:rPr>
              <a:t>Status of BCPUD’s Water Supply</a:t>
            </a:r>
            <a:endParaRPr lang="en-US" dirty="0"/>
          </a:p>
        </p:txBody>
      </p:sp>
      <p:sp>
        <p:nvSpPr>
          <p:cNvPr id="3" name="TextBox 2">
            <a:extLst>
              <a:ext uri="{FF2B5EF4-FFF2-40B4-BE49-F238E27FC236}">
                <a16:creationId xmlns:a16="http://schemas.microsoft.com/office/drawing/2014/main" id="{3D6AB668-5849-A543-D1E4-0423BFC7E1B2}"/>
              </a:ext>
            </a:extLst>
          </p:cNvPr>
          <p:cNvSpPr txBox="1"/>
          <p:nvPr/>
        </p:nvSpPr>
        <p:spPr>
          <a:xfrm>
            <a:off x="1037492" y="6101862"/>
            <a:ext cx="9238363" cy="369332"/>
          </a:xfrm>
          <a:prstGeom prst="rect">
            <a:avLst/>
          </a:prstGeom>
          <a:noFill/>
        </p:spPr>
        <p:txBody>
          <a:bodyPr wrap="none" lIns="91440" tIns="45720" rIns="91440" bIns="45720" rtlCol="0" anchor="t">
            <a:spAutoFit/>
          </a:bodyPr>
          <a:lstStyle/>
          <a:p>
            <a:r>
              <a:rPr lang="en-US" dirty="0"/>
              <a:t>Note December’s comprehensive Water Supply memo will soon be posted on our Website </a:t>
            </a:r>
            <a:r>
              <a:rPr lang="en-US" dirty="0">
                <a:hlinkClick r:id="rId2"/>
              </a:rPr>
              <a:t>HERE</a:t>
            </a:r>
            <a:r>
              <a:rPr lang="en-US" dirty="0"/>
              <a:t>.</a:t>
            </a:r>
          </a:p>
        </p:txBody>
      </p:sp>
    </p:spTree>
    <p:extLst>
      <p:ext uri="{BB962C8B-B14F-4D97-AF65-F5344CB8AC3E}">
        <p14:creationId xmlns:p14="http://schemas.microsoft.com/office/powerpoint/2010/main" val="441777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1659-0424-14AB-31D7-FF55092446E0}"/>
              </a:ext>
            </a:extLst>
          </p:cNvPr>
          <p:cNvSpPr>
            <a:spLocks noGrp="1"/>
          </p:cNvSpPr>
          <p:nvPr>
            <p:ph type="title"/>
          </p:nvPr>
        </p:nvSpPr>
        <p:spPr>
          <a:xfrm>
            <a:off x="8516183" y="191131"/>
            <a:ext cx="3355428" cy="484736"/>
          </a:xfrm>
        </p:spPr>
        <p:txBody>
          <a:bodyPr>
            <a:normAutofit fontScale="90000"/>
          </a:bodyPr>
          <a:lstStyle/>
          <a:p>
            <a:br>
              <a:rPr lang="en-US" sz="2800" dirty="0"/>
            </a:br>
            <a:r>
              <a:rPr lang="en-US" sz="2800" dirty="0"/>
              <a:t>Upper impoundment</a:t>
            </a:r>
            <a:br>
              <a:rPr lang="en-US" sz="2800" dirty="0"/>
            </a:br>
            <a:endParaRPr lang="en-US" sz="2800">
              <a:ea typeface="Calibri Light"/>
              <a:cs typeface="Calibri Light"/>
            </a:endParaRPr>
          </a:p>
        </p:txBody>
      </p:sp>
      <p:sp>
        <p:nvSpPr>
          <p:cNvPr id="7" name="Title 1">
            <a:extLst>
              <a:ext uri="{FF2B5EF4-FFF2-40B4-BE49-F238E27FC236}">
                <a16:creationId xmlns:a16="http://schemas.microsoft.com/office/drawing/2014/main" id="{F1990515-4C91-243F-F372-4FE6695C3E51}"/>
              </a:ext>
            </a:extLst>
          </p:cNvPr>
          <p:cNvSpPr txBox="1">
            <a:spLocks/>
          </p:cNvSpPr>
          <p:nvPr/>
        </p:nvSpPr>
        <p:spPr>
          <a:xfrm>
            <a:off x="3324142" y="-155539"/>
            <a:ext cx="34899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Lower impoundment </a:t>
            </a:r>
            <a:endParaRPr lang="en-US" sz="2800" dirty="0">
              <a:ea typeface="Calibri Light"/>
              <a:cs typeface="Calibri Light"/>
            </a:endParaRPr>
          </a:p>
        </p:txBody>
      </p:sp>
      <p:sp>
        <p:nvSpPr>
          <p:cNvPr id="9" name="TextBox 8">
            <a:extLst>
              <a:ext uri="{FF2B5EF4-FFF2-40B4-BE49-F238E27FC236}">
                <a16:creationId xmlns:a16="http://schemas.microsoft.com/office/drawing/2014/main" id="{AE85FE3B-66F3-6F4A-DEA2-7C03317742EA}"/>
              </a:ext>
            </a:extLst>
          </p:cNvPr>
          <p:cNvSpPr txBox="1"/>
          <p:nvPr/>
        </p:nvSpPr>
        <p:spPr>
          <a:xfrm>
            <a:off x="-9903" y="105000"/>
            <a:ext cx="3075942" cy="646331"/>
          </a:xfrm>
          <a:prstGeom prst="rect">
            <a:avLst/>
          </a:prstGeom>
          <a:noFill/>
        </p:spPr>
        <p:txBody>
          <a:bodyPr wrap="square">
            <a:spAutoFit/>
          </a:bodyPr>
          <a:lstStyle/>
          <a:p>
            <a:r>
              <a:rPr lang="en-US" sz="3600" dirty="0"/>
              <a:t>Arroyo Hondo:</a:t>
            </a:r>
          </a:p>
        </p:txBody>
      </p:sp>
      <p:pic>
        <p:nvPicPr>
          <p:cNvPr id="11" name="MicrosoftTeams-video (4)">
            <a:hlinkClick r:id="" action="ppaction://media"/>
            <a:extLst>
              <a:ext uri="{FF2B5EF4-FFF2-40B4-BE49-F238E27FC236}">
                <a16:creationId xmlns:a16="http://schemas.microsoft.com/office/drawing/2014/main" id="{8F6992D6-7168-E585-FB6E-F6E6697E61A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11268" y="757481"/>
            <a:ext cx="3089368" cy="5497606"/>
          </a:xfrm>
          <a:prstGeom prst="rect">
            <a:avLst/>
          </a:prstGeom>
        </p:spPr>
      </p:pic>
      <p:pic>
        <p:nvPicPr>
          <p:cNvPr id="12" name="MicrosoftTeams-video (5)">
            <a:hlinkClick r:id="" action="ppaction://media"/>
            <a:extLst>
              <a:ext uri="{FF2B5EF4-FFF2-40B4-BE49-F238E27FC236}">
                <a16:creationId xmlns:a16="http://schemas.microsoft.com/office/drawing/2014/main" id="{6CA66B7E-368F-B9F7-C8F2-D66602E9F6D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363284" y="752950"/>
            <a:ext cx="3078163" cy="5486400"/>
          </a:xfrm>
          <a:prstGeom prst="rect">
            <a:avLst/>
          </a:prstGeom>
        </p:spPr>
      </p:pic>
      <p:sp>
        <p:nvSpPr>
          <p:cNvPr id="13" name="TextBox 12">
            <a:extLst>
              <a:ext uri="{FF2B5EF4-FFF2-40B4-BE49-F238E27FC236}">
                <a16:creationId xmlns:a16="http://schemas.microsoft.com/office/drawing/2014/main" id="{0EC041E7-2FAF-C517-43E4-8C293DF0C719}"/>
              </a:ext>
            </a:extLst>
          </p:cNvPr>
          <p:cNvSpPr txBox="1"/>
          <p:nvPr/>
        </p:nvSpPr>
        <p:spPr>
          <a:xfrm>
            <a:off x="8849710" y="624840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Calibri Light"/>
              </a:rPr>
              <a:t>on 1//2025</a:t>
            </a:r>
            <a:endParaRPr lang="en-US" sz="2800" dirty="0"/>
          </a:p>
        </p:txBody>
      </p:sp>
      <p:sp>
        <p:nvSpPr>
          <p:cNvPr id="14" name="TextBox 13">
            <a:extLst>
              <a:ext uri="{FF2B5EF4-FFF2-40B4-BE49-F238E27FC236}">
                <a16:creationId xmlns:a16="http://schemas.microsoft.com/office/drawing/2014/main" id="{F4DF23FE-8535-EC94-9B97-C0AF6F71EBDD}"/>
              </a:ext>
            </a:extLst>
          </p:cNvPr>
          <p:cNvSpPr txBox="1"/>
          <p:nvPr/>
        </p:nvSpPr>
        <p:spPr>
          <a:xfrm>
            <a:off x="3699641" y="624840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Calibri Light"/>
              </a:rPr>
              <a:t>on 1/8/2025</a:t>
            </a:r>
            <a:endParaRPr lang="en-US" dirty="0"/>
          </a:p>
        </p:txBody>
      </p:sp>
    </p:spTree>
    <p:extLst>
      <p:ext uri="{BB962C8B-B14F-4D97-AF65-F5344CB8AC3E}">
        <p14:creationId xmlns:p14="http://schemas.microsoft.com/office/powerpoint/2010/main" val="169572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52830-3B36-F96D-D3CD-0FC45196C5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FE468-AE84-6836-511F-8FBF79ED3173}"/>
              </a:ext>
            </a:extLst>
          </p:cNvPr>
          <p:cNvSpPr>
            <a:spLocks noGrp="1"/>
          </p:cNvSpPr>
          <p:nvPr>
            <p:ph type="title"/>
          </p:nvPr>
        </p:nvSpPr>
        <p:spPr>
          <a:xfrm>
            <a:off x="3157171" y="298403"/>
            <a:ext cx="10515600" cy="1325563"/>
          </a:xfrm>
        </p:spPr>
        <p:txBody>
          <a:bodyPr>
            <a:normAutofit/>
          </a:bodyPr>
          <a:lstStyle/>
          <a:p>
            <a:br>
              <a:rPr lang="en-US" sz="2800" dirty="0"/>
            </a:br>
            <a:r>
              <a:rPr lang="en-US" sz="2800" dirty="0"/>
              <a:t>Woodrat 1</a:t>
            </a:r>
            <a:br>
              <a:rPr lang="en-US" sz="2800" dirty="0"/>
            </a:br>
            <a:r>
              <a:rPr lang="en-US" sz="2800" dirty="0"/>
              <a:t>on 1/15/2025</a:t>
            </a:r>
          </a:p>
        </p:txBody>
      </p:sp>
      <p:sp>
        <p:nvSpPr>
          <p:cNvPr id="6" name="Arrow: Right 5">
            <a:extLst>
              <a:ext uri="{FF2B5EF4-FFF2-40B4-BE49-F238E27FC236}">
                <a16:creationId xmlns:a16="http://schemas.microsoft.com/office/drawing/2014/main" id="{A9ABA7B9-026A-E0B3-22BE-4EE548717749}"/>
              </a:ext>
            </a:extLst>
          </p:cNvPr>
          <p:cNvSpPr/>
          <p:nvPr/>
        </p:nvSpPr>
        <p:spPr>
          <a:xfrm>
            <a:off x="4826977" y="718745"/>
            <a:ext cx="2215662" cy="4519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5F3162-2E3D-766F-2901-39D91C39CDCC}"/>
              </a:ext>
            </a:extLst>
          </p:cNvPr>
          <p:cNvSpPr txBox="1">
            <a:spLocks/>
          </p:cNvSpPr>
          <p:nvPr/>
        </p:nvSpPr>
        <p:spPr>
          <a:xfrm>
            <a:off x="184177" y="961185"/>
            <a:ext cx="34899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Woodrat 2</a:t>
            </a:r>
          </a:p>
          <a:p>
            <a:r>
              <a:rPr lang="en-US" sz="2800" dirty="0"/>
              <a:t>on 12/3/2024</a:t>
            </a:r>
          </a:p>
        </p:txBody>
      </p:sp>
      <p:sp>
        <p:nvSpPr>
          <p:cNvPr id="9" name="TextBox 8">
            <a:extLst>
              <a:ext uri="{FF2B5EF4-FFF2-40B4-BE49-F238E27FC236}">
                <a16:creationId xmlns:a16="http://schemas.microsoft.com/office/drawing/2014/main" id="{32DD9DDF-AAB2-0904-1F7E-5F10114A7EBE}"/>
              </a:ext>
            </a:extLst>
          </p:cNvPr>
          <p:cNvSpPr txBox="1"/>
          <p:nvPr/>
        </p:nvSpPr>
        <p:spPr>
          <a:xfrm>
            <a:off x="82062" y="105000"/>
            <a:ext cx="6150218" cy="646331"/>
          </a:xfrm>
          <a:prstGeom prst="rect">
            <a:avLst/>
          </a:prstGeom>
          <a:noFill/>
        </p:spPr>
        <p:txBody>
          <a:bodyPr wrap="square">
            <a:spAutoFit/>
          </a:bodyPr>
          <a:lstStyle/>
          <a:p>
            <a:r>
              <a:rPr lang="en-US" sz="3600" dirty="0"/>
              <a:t>The Reservoirs:</a:t>
            </a:r>
          </a:p>
        </p:txBody>
      </p:sp>
      <p:sp>
        <p:nvSpPr>
          <p:cNvPr id="10" name="Arrow: Right 9">
            <a:extLst>
              <a:ext uri="{FF2B5EF4-FFF2-40B4-BE49-F238E27FC236}">
                <a16:creationId xmlns:a16="http://schemas.microsoft.com/office/drawing/2014/main" id="{A48CAECA-EE75-1589-D125-BFB28C17ED0F}"/>
              </a:ext>
            </a:extLst>
          </p:cNvPr>
          <p:cNvSpPr/>
          <p:nvPr/>
        </p:nvSpPr>
        <p:spPr>
          <a:xfrm rot="5400000">
            <a:off x="1557686" y="2363380"/>
            <a:ext cx="1038631" cy="4519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E16AFA3-0E2D-BCC3-5F5A-F3C4D6BE0D51}"/>
              </a:ext>
            </a:extLst>
          </p:cNvPr>
          <p:cNvPicPr>
            <a:picLocks noChangeAspect="1"/>
          </p:cNvPicPr>
          <p:nvPr/>
        </p:nvPicPr>
        <p:blipFill>
          <a:blip r:embed="rId2"/>
          <a:stretch>
            <a:fillRect/>
          </a:stretch>
        </p:blipFill>
        <p:spPr>
          <a:xfrm>
            <a:off x="130646" y="3117563"/>
            <a:ext cx="5020980" cy="3753090"/>
          </a:xfrm>
          <a:prstGeom prst="rect">
            <a:avLst/>
          </a:prstGeom>
        </p:spPr>
      </p:pic>
      <p:sp>
        <p:nvSpPr>
          <p:cNvPr id="3" name="TextBox 2">
            <a:extLst>
              <a:ext uri="{FF2B5EF4-FFF2-40B4-BE49-F238E27FC236}">
                <a16:creationId xmlns:a16="http://schemas.microsoft.com/office/drawing/2014/main" id="{568B704B-302E-C40A-A687-0B48EAACF839}"/>
              </a:ext>
            </a:extLst>
          </p:cNvPr>
          <p:cNvSpPr txBox="1"/>
          <p:nvPr/>
        </p:nvSpPr>
        <p:spPr>
          <a:xfrm>
            <a:off x="7285974" y="6103351"/>
            <a:ext cx="4239995" cy="369332"/>
          </a:xfrm>
          <a:prstGeom prst="rect">
            <a:avLst/>
          </a:prstGeom>
          <a:noFill/>
        </p:spPr>
        <p:txBody>
          <a:bodyPr wrap="square" lIns="91440" tIns="45720" rIns="91440" bIns="45720" rtlCol="0" anchor="t">
            <a:spAutoFit/>
          </a:bodyPr>
          <a:lstStyle/>
          <a:p>
            <a:r>
              <a:rPr lang="en-US" dirty="0"/>
              <a:t>Azolla was removed yesterday and today</a:t>
            </a:r>
          </a:p>
        </p:txBody>
      </p:sp>
      <p:pic>
        <p:nvPicPr>
          <p:cNvPr id="5" name="Picture 4" descr="A large orange machine next to a body of water&#10;&#10;AI-generated content may be incorrect.">
            <a:extLst>
              <a:ext uri="{FF2B5EF4-FFF2-40B4-BE49-F238E27FC236}">
                <a16:creationId xmlns:a16="http://schemas.microsoft.com/office/drawing/2014/main" id="{440DCFAB-7385-2D35-E150-8E7522859AE5}"/>
              </a:ext>
            </a:extLst>
          </p:cNvPr>
          <p:cNvPicPr>
            <a:picLocks noChangeAspect="1"/>
          </p:cNvPicPr>
          <p:nvPr/>
        </p:nvPicPr>
        <p:blipFill>
          <a:blip r:embed="rId3"/>
          <a:stretch>
            <a:fillRect/>
          </a:stretch>
        </p:blipFill>
        <p:spPr>
          <a:xfrm rot="5400000">
            <a:off x="6561045" y="1030941"/>
            <a:ext cx="5670176" cy="4202206"/>
          </a:xfrm>
          <a:prstGeom prst="rect">
            <a:avLst/>
          </a:prstGeom>
        </p:spPr>
      </p:pic>
    </p:spTree>
    <p:extLst>
      <p:ext uri="{BB962C8B-B14F-4D97-AF65-F5344CB8AC3E}">
        <p14:creationId xmlns:p14="http://schemas.microsoft.com/office/powerpoint/2010/main" val="269538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2298-187D-162B-CA99-95D15C49E4EC}"/>
              </a:ext>
            </a:extLst>
          </p:cNvPr>
          <p:cNvSpPr>
            <a:spLocks noGrp="1"/>
          </p:cNvSpPr>
          <p:nvPr>
            <p:ph type="title"/>
          </p:nvPr>
        </p:nvSpPr>
        <p:spPr/>
        <p:txBody>
          <a:bodyPr/>
          <a:lstStyle/>
          <a:p>
            <a:r>
              <a:rPr lang="en-US">
                <a:ea typeface="Calibri Light"/>
                <a:cs typeface="Calibri Light"/>
              </a:rPr>
              <a:t>Winter 2024 Water Usage Trends</a:t>
            </a:r>
            <a:endParaRPr lang="en-US"/>
          </a:p>
        </p:txBody>
      </p:sp>
      <p:sp>
        <p:nvSpPr>
          <p:cNvPr id="3" name="TextBox 2">
            <a:extLst>
              <a:ext uri="{FF2B5EF4-FFF2-40B4-BE49-F238E27FC236}">
                <a16:creationId xmlns:a16="http://schemas.microsoft.com/office/drawing/2014/main" id="{3E2A4CAB-F92A-63F5-42F7-FB23DFD6345E}"/>
              </a:ext>
            </a:extLst>
          </p:cNvPr>
          <p:cNvSpPr txBox="1"/>
          <p:nvPr/>
        </p:nvSpPr>
        <p:spPr>
          <a:xfrm>
            <a:off x="7553435" y="1685159"/>
            <a:ext cx="46350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4EA72E"/>
                </a:solidFill>
                <a:highlight>
                  <a:srgbClr val="FFFFFF"/>
                </a:highlight>
                <a:cs typeface="Segoe UI"/>
              </a:rPr>
              <a:t>PRODUCTION</a:t>
            </a:r>
            <a:r>
              <a:rPr lang="en-US" sz="1600" dirty="0">
                <a:cs typeface="Segoe UI"/>
              </a:rPr>
              <a:t>​</a:t>
            </a:r>
          </a:p>
          <a:p>
            <a:pPr marL="285750" indent="-285750">
              <a:buFont typeface="Arial,Sans-Serif"/>
              <a:buChar char="•"/>
            </a:pPr>
            <a:r>
              <a:rPr lang="en-US" sz="1600" dirty="0">
                <a:highlight>
                  <a:srgbClr val="FFFFFF"/>
                </a:highlight>
                <a:cs typeface="Arial"/>
              </a:rPr>
              <a:t>In December 2024, water </a:t>
            </a:r>
            <a:r>
              <a:rPr lang="en-US" sz="1600" i="1" dirty="0">
                <a:highlight>
                  <a:srgbClr val="FFFFFF"/>
                </a:highlight>
                <a:cs typeface="Arial"/>
              </a:rPr>
              <a:t>production</a:t>
            </a:r>
            <a:r>
              <a:rPr lang="en-US" sz="1600" dirty="0">
                <a:highlight>
                  <a:srgbClr val="FFFFFF"/>
                </a:highlight>
                <a:cs typeface="Arial"/>
              </a:rPr>
              <a:t> in the district averaged </a:t>
            </a:r>
            <a:r>
              <a:rPr lang="en-US" sz="1600" b="1" dirty="0">
                <a:cs typeface="Arial"/>
              </a:rPr>
              <a:t>93</a:t>
            </a:r>
            <a:r>
              <a:rPr lang="en-US" sz="1600" dirty="0">
                <a:highlight>
                  <a:srgbClr val="FFFFFF"/>
                </a:highlight>
                <a:cs typeface="Arial"/>
              </a:rPr>
              <a:t> gallons per day (GPD)</a:t>
            </a:r>
            <a:r>
              <a:rPr lang="en-US" sz="1600" dirty="0">
                <a:cs typeface="Arial"/>
              </a:rPr>
              <a:t>​ per connection</a:t>
            </a:r>
            <a:endParaRPr lang="en-US" sz="1600" dirty="0">
              <a:ea typeface="Calibri"/>
              <a:cs typeface="Arial"/>
            </a:endParaRPr>
          </a:p>
          <a:p>
            <a:pPr marL="285750" indent="-285750">
              <a:buFont typeface="Arial,Sans-Serif"/>
              <a:buChar char="•"/>
            </a:pPr>
            <a:r>
              <a:rPr lang="en-US" sz="1600" dirty="0">
                <a:highlight>
                  <a:srgbClr val="FFFFFF"/>
                </a:highlight>
                <a:cs typeface="Arial"/>
              </a:rPr>
              <a:t>This is </a:t>
            </a:r>
            <a:r>
              <a:rPr lang="en-US" sz="1600" b="1" u="sng" dirty="0">
                <a:highlight>
                  <a:srgbClr val="FFFFFF"/>
                </a:highlight>
                <a:cs typeface="Arial"/>
              </a:rPr>
              <a:t>DOWN</a:t>
            </a:r>
            <a:r>
              <a:rPr lang="en-US" sz="1600" dirty="0">
                <a:highlight>
                  <a:srgbClr val="FFFFFF"/>
                </a:highlight>
                <a:cs typeface="Arial"/>
              </a:rPr>
              <a:t> from November's production, which averaged </a:t>
            </a:r>
            <a:r>
              <a:rPr lang="en-US" sz="1600" b="1" dirty="0">
                <a:cs typeface="Arial"/>
              </a:rPr>
              <a:t>155</a:t>
            </a:r>
            <a:r>
              <a:rPr lang="en-US" sz="1600" dirty="0">
                <a:highlight>
                  <a:srgbClr val="FFFFFF"/>
                </a:highlight>
                <a:cs typeface="Arial"/>
              </a:rPr>
              <a:t> GPD per connection</a:t>
            </a:r>
            <a:r>
              <a:rPr lang="en-US" sz="1600" dirty="0">
                <a:cs typeface="Arial"/>
              </a:rPr>
              <a:t>​</a:t>
            </a:r>
            <a:endParaRPr lang="en-US" sz="1600" dirty="0">
              <a:ea typeface="Calibri"/>
              <a:cs typeface="Arial"/>
            </a:endParaRPr>
          </a:p>
          <a:p>
            <a:r>
              <a:rPr lang="en-US" sz="1600" dirty="0">
                <a:latin typeface="Arial"/>
                <a:cs typeface="Segoe UI"/>
              </a:rPr>
              <a:t>​</a:t>
            </a:r>
          </a:p>
          <a:p>
            <a:r>
              <a:rPr lang="en-US" sz="1600" b="1" dirty="0">
                <a:solidFill>
                  <a:srgbClr val="FF0000"/>
                </a:solidFill>
                <a:highlight>
                  <a:srgbClr val="FFFFFF"/>
                </a:highlight>
                <a:cs typeface="Segoe UI"/>
              </a:rPr>
              <a:t>CONSUMPTION</a:t>
            </a:r>
            <a:r>
              <a:rPr lang="en-US" sz="1600" dirty="0">
                <a:cs typeface="Segoe UI"/>
              </a:rPr>
              <a:t>​​</a:t>
            </a:r>
            <a:endParaRPr lang="en-US" sz="1600" dirty="0">
              <a:ea typeface="Calibri"/>
              <a:cs typeface="Segoe UI"/>
            </a:endParaRPr>
          </a:p>
          <a:p>
            <a:pPr marL="228600" indent="-228600">
              <a:buFont typeface=""/>
              <a:buChar char="•"/>
            </a:pPr>
            <a:r>
              <a:rPr lang="en-US" sz="1600" dirty="0">
                <a:highlight>
                  <a:srgbClr val="FFFFFF"/>
                </a:highlight>
                <a:cs typeface="Arial"/>
              </a:rPr>
              <a:t>Water </a:t>
            </a:r>
            <a:r>
              <a:rPr lang="en-US" sz="1600" i="1" dirty="0">
                <a:cs typeface="Arial"/>
              </a:rPr>
              <a:t>consumption</a:t>
            </a:r>
            <a:r>
              <a:rPr lang="en-US" sz="1600" dirty="0">
                <a:highlight>
                  <a:srgbClr val="FFFFFF"/>
                </a:highlight>
                <a:cs typeface="Arial"/>
              </a:rPr>
              <a:t> in December averaged</a:t>
            </a:r>
            <a:r>
              <a:rPr lang="en-US" sz="1600" dirty="0">
                <a:cs typeface="Arial"/>
              </a:rPr>
              <a:t> </a:t>
            </a:r>
            <a:r>
              <a:rPr lang="en-US" sz="1600" b="1" dirty="0">
                <a:highlight>
                  <a:srgbClr val="00FFFF"/>
                </a:highlight>
                <a:cs typeface="Arial"/>
              </a:rPr>
              <a:t>117 GPD</a:t>
            </a:r>
            <a:r>
              <a:rPr lang="en-US" sz="1600" b="1" dirty="0">
                <a:cs typeface="Arial"/>
              </a:rPr>
              <a:t> </a:t>
            </a:r>
            <a:r>
              <a:rPr lang="en-US" sz="1600" dirty="0">
                <a:highlight>
                  <a:srgbClr val="FFFFFF"/>
                </a:highlight>
                <a:cs typeface="Arial"/>
              </a:rPr>
              <a:t>per connection</a:t>
            </a:r>
            <a:endParaRPr lang="en-US" sz="1600" dirty="0">
              <a:ea typeface="Calibri"/>
              <a:cs typeface="Arial"/>
            </a:endParaRPr>
          </a:p>
          <a:p>
            <a:pPr marL="228600" indent="-228600">
              <a:buFont typeface=""/>
              <a:buChar char="•"/>
            </a:pPr>
            <a:r>
              <a:rPr lang="en-US" sz="1600" dirty="0">
                <a:highlight>
                  <a:srgbClr val="FFFFFF"/>
                </a:highlight>
                <a:cs typeface="Arial"/>
              </a:rPr>
              <a:t>This is </a:t>
            </a:r>
            <a:r>
              <a:rPr lang="en-US" sz="1600" b="1" u="sng" dirty="0">
                <a:highlight>
                  <a:srgbClr val="FFFFFF"/>
                </a:highlight>
                <a:cs typeface="Arial"/>
              </a:rPr>
              <a:t>DOWN</a:t>
            </a:r>
            <a:r>
              <a:rPr lang="en-US" sz="1600" dirty="0">
                <a:highlight>
                  <a:srgbClr val="FFFFFF"/>
                </a:highlight>
                <a:cs typeface="Arial"/>
              </a:rPr>
              <a:t> from November consumption, which averaged</a:t>
            </a:r>
            <a:r>
              <a:rPr lang="en-US" sz="1600" b="1" dirty="0">
                <a:cs typeface="Arial"/>
              </a:rPr>
              <a:t> 151 GPD </a:t>
            </a:r>
            <a:r>
              <a:rPr lang="en-US" sz="1600" dirty="0">
                <a:highlight>
                  <a:srgbClr val="FFFFFF"/>
                </a:highlight>
                <a:cs typeface="Arial"/>
              </a:rPr>
              <a:t>per connection.</a:t>
            </a:r>
          </a:p>
        </p:txBody>
      </p:sp>
      <p:graphicFrame>
        <p:nvGraphicFramePr>
          <p:cNvPr id="6" name="Chart 5">
            <a:extLst>
              <a:ext uri="{FF2B5EF4-FFF2-40B4-BE49-F238E27FC236}">
                <a16:creationId xmlns:a16="http://schemas.microsoft.com/office/drawing/2014/main" id="{C29EBD8B-B1A0-959C-D7BF-3F6FAAD90D91}"/>
              </a:ext>
            </a:extLst>
          </p:cNvPr>
          <p:cNvGraphicFramePr/>
          <p:nvPr/>
        </p:nvGraphicFramePr>
        <p:xfrm>
          <a:off x="562991" y="1553589"/>
          <a:ext cx="6867619" cy="4394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632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F6F0-D753-8792-2927-DC5AF969E4BA}"/>
              </a:ext>
            </a:extLst>
          </p:cNvPr>
          <p:cNvSpPr>
            <a:spLocks noGrp="1"/>
          </p:cNvSpPr>
          <p:nvPr>
            <p:ph type="title"/>
          </p:nvPr>
        </p:nvSpPr>
        <p:spPr/>
        <p:txBody>
          <a:bodyPr/>
          <a:lstStyle/>
          <a:p>
            <a:r>
              <a:rPr lang="en-US"/>
              <a:t>Comparison to past two years</a:t>
            </a:r>
          </a:p>
        </p:txBody>
      </p:sp>
      <p:sp>
        <p:nvSpPr>
          <p:cNvPr id="5" name="TextBox 4">
            <a:extLst>
              <a:ext uri="{FF2B5EF4-FFF2-40B4-BE49-F238E27FC236}">
                <a16:creationId xmlns:a16="http://schemas.microsoft.com/office/drawing/2014/main" id="{356DCB37-66E6-8B82-7F12-2ADE849AA03F}"/>
              </a:ext>
            </a:extLst>
          </p:cNvPr>
          <p:cNvSpPr txBox="1"/>
          <p:nvPr/>
        </p:nvSpPr>
        <p:spPr>
          <a:xfrm>
            <a:off x="8376918" y="1984637"/>
            <a:ext cx="360466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Average use per connection:</a:t>
            </a:r>
          </a:p>
          <a:p>
            <a:pPr marL="285750" indent="-285750">
              <a:buFont typeface="Arial"/>
              <a:buChar char="•"/>
            </a:pPr>
            <a:r>
              <a:rPr lang="en-US"/>
              <a:t>Dec 2022 – 107 GPD</a:t>
            </a:r>
          </a:p>
          <a:p>
            <a:pPr marL="285750" indent="-285750">
              <a:buFont typeface="Arial,Sans-Serif"/>
              <a:buChar char="•"/>
            </a:pPr>
            <a:r>
              <a:rPr lang="en-US"/>
              <a:t>Dec 2023 – 105 GPD</a:t>
            </a:r>
          </a:p>
          <a:p>
            <a:pPr marL="285750" indent="-285750">
              <a:buFont typeface="Arial,Sans-Serif"/>
              <a:buChar char="•"/>
            </a:pPr>
            <a:r>
              <a:rPr lang="en-US"/>
              <a:t>Dec 2024 – 117 GPD</a:t>
            </a:r>
          </a:p>
          <a:p>
            <a:pPr marL="285750" indent="-285750">
              <a:buFont typeface="Arial,Sans-Serif"/>
              <a:buChar char="•"/>
            </a:pPr>
            <a:endParaRPr lang="en-US">
              <a:latin typeface="Arial"/>
              <a:cs typeface="Arial"/>
            </a:endParaRPr>
          </a:p>
          <a:p>
            <a:r>
              <a:rPr lang="en-US" b="1">
                <a:ea typeface="+mn-lt"/>
                <a:cs typeface="+mn-lt"/>
              </a:rPr>
              <a:t>11% increase per connection compared to last December (leaks undoubtably contributed to higher consumption numbers) </a:t>
            </a:r>
          </a:p>
        </p:txBody>
      </p:sp>
      <p:graphicFrame>
        <p:nvGraphicFramePr>
          <p:cNvPr id="3" name="Chart 2">
            <a:extLst>
              <a:ext uri="{FF2B5EF4-FFF2-40B4-BE49-F238E27FC236}">
                <a16:creationId xmlns:a16="http://schemas.microsoft.com/office/drawing/2014/main" id="{A72D9FA1-9D42-E28D-B15C-3A8B20A6DFF0}"/>
              </a:ext>
            </a:extLst>
          </p:cNvPr>
          <p:cNvGraphicFramePr/>
          <p:nvPr/>
        </p:nvGraphicFramePr>
        <p:xfrm>
          <a:off x="1154546" y="1514763"/>
          <a:ext cx="6770254" cy="42487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440541"/>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2298-187D-162B-CA99-95D15C49E4EC}"/>
              </a:ext>
            </a:extLst>
          </p:cNvPr>
          <p:cNvSpPr>
            <a:spLocks noGrp="1"/>
          </p:cNvSpPr>
          <p:nvPr>
            <p:ph type="title"/>
          </p:nvPr>
        </p:nvSpPr>
        <p:spPr/>
        <p:txBody>
          <a:bodyPr/>
          <a:lstStyle/>
          <a:p>
            <a:r>
              <a:rPr lang="en-US">
                <a:ea typeface="Calibri Light"/>
                <a:cs typeface="Calibri Light"/>
              </a:rPr>
              <a:t>2024 Water Usage Trends</a:t>
            </a:r>
            <a:endParaRPr lang="en-US"/>
          </a:p>
        </p:txBody>
      </p:sp>
      <p:pic>
        <p:nvPicPr>
          <p:cNvPr id="5" name="Picture 4">
            <a:extLst>
              <a:ext uri="{FF2B5EF4-FFF2-40B4-BE49-F238E27FC236}">
                <a16:creationId xmlns:a16="http://schemas.microsoft.com/office/drawing/2014/main" id="{6E3116FA-56B7-80FC-F969-530B293D0F54}"/>
              </a:ext>
            </a:extLst>
          </p:cNvPr>
          <p:cNvPicPr>
            <a:picLocks noChangeAspect="1"/>
          </p:cNvPicPr>
          <p:nvPr/>
        </p:nvPicPr>
        <p:blipFill>
          <a:blip r:embed="rId2"/>
          <a:srcRect t="3955"/>
          <a:stretch/>
        </p:blipFill>
        <p:spPr>
          <a:xfrm>
            <a:off x="2328863" y="1389185"/>
            <a:ext cx="6717484" cy="4902077"/>
          </a:xfrm>
          <a:prstGeom prst="rect">
            <a:avLst/>
          </a:prstGeom>
        </p:spPr>
      </p:pic>
    </p:spTree>
    <p:extLst>
      <p:ext uri="{BB962C8B-B14F-4D97-AF65-F5344CB8AC3E}">
        <p14:creationId xmlns:p14="http://schemas.microsoft.com/office/powerpoint/2010/main" val="2204792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528320" y="211033"/>
            <a:ext cx="10515600" cy="617008"/>
          </a:xfrm>
        </p:spPr>
        <p:txBody>
          <a:bodyPr>
            <a:normAutofit fontScale="90000"/>
          </a:bodyPr>
          <a:lstStyle/>
          <a:p>
            <a:r>
              <a:rPr lang="en-US" sz="2800">
                <a:latin typeface="Aptos"/>
                <a:ea typeface="+mj-lt"/>
                <a:cs typeface="+mj-lt"/>
              </a:rPr>
              <a:t>Annual Trends Since 2006 </a:t>
            </a:r>
            <a:br>
              <a:rPr lang="en-US" sz="2800">
                <a:latin typeface="Aptos" panose="020B0004020202020204" pitchFamily="34" charset="0"/>
                <a:ea typeface="+mj-lt"/>
                <a:cs typeface="+mj-lt"/>
              </a:rPr>
            </a:br>
            <a:r>
              <a:rPr lang="en-US" sz="2800" i="1">
                <a:latin typeface="Aptos"/>
                <a:ea typeface="+mj-lt"/>
                <a:cs typeface="+mj-lt"/>
              </a:rPr>
              <a:t>Quarterly Water Usage through Dec 2024</a:t>
            </a:r>
            <a:endParaRPr lang="en-US" i="1" u="sng">
              <a:latin typeface="Aptos"/>
            </a:endParaRPr>
          </a:p>
        </p:txBody>
      </p:sp>
      <p:sp>
        <p:nvSpPr>
          <p:cNvPr id="3" name="Content Placeholder 4">
            <a:extLst>
              <a:ext uri="{FF2B5EF4-FFF2-40B4-BE49-F238E27FC236}">
                <a16:creationId xmlns:a16="http://schemas.microsoft.com/office/drawing/2014/main" id="{7016C720-9D35-EB69-51DB-036DCC80735C}"/>
              </a:ext>
            </a:extLst>
          </p:cNvPr>
          <p:cNvSpPr>
            <a:spLocks noGrp="1"/>
          </p:cNvSpPr>
          <p:nvPr>
            <p:ph idx="1"/>
          </p:nvPr>
        </p:nvSpPr>
        <p:spPr>
          <a:xfrm>
            <a:off x="8553748" y="835136"/>
            <a:ext cx="3542381" cy="5804845"/>
          </a:xfrm>
          <a:ln>
            <a:noFill/>
          </a:ln>
        </p:spPr>
        <p:txBody>
          <a:bodyPr vert="horz" lIns="91440" tIns="45720" rIns="91440" bIns="45720" rtlCol="0" anchor="t">
            <a:noAutofit/>
          </a:bodyPr>
          <a:lstStyle/>
          <a:p>
            <a:pPr marL="0" indent="0">
              <a:lnSpc>
                <a:spcPct val="100000"/>
              </a:lnSpc>
              <a:spcBef>
                <a:spcPts val="0"/>
              </a:spcBef>
              <a:spcAft>
                <a:spcPts val="1400"/>
              </a:spcAft>
              <a:buNone/>
            </a:pPr>
            <a:r>
              <a:rPr lang="en-US" sz="1400" b="1">
                <a:solidFill>
                  <a:srgbClr val="000000"/>
                </a:solidFill>
                <a:cs typeface="Calibri"/>
              </a:rPr>
              <a:t>This graph shows “Cumulative Quarterly Water Usage”, as measured by “Regional Quarterly Water Meter Reads”</a:t>
            </a:r>
            <a:endParaRPr lang="en-US" sz="1400" b="1">
              <a:cs typeface="Calibri" panose="020F0502020204030204"/>
            </a:endParaRPr>
          </a:p>
          <a:p>
            <a:pPr marL="0" indent="182880">
              <a:lnSpc>
                <a:spcPct val="100000"/>
              </a:lnSpc>
              <a:spcBef>
                <a:spcPts val="300"/>
              </a:spcBef>
            </a:pPr>
            <a:r>
              <a:rPr lang="en-US" sz="1400">
                <a:solidFill>
                  <a:srgbClr val="000000"/>
                </a:solidFill>
                <a:highlight>
                  <a:srgbClr val="FFFFFF"/>
                </a:highlight>
                <a:cs typeface="Calibri"/>
              </a:rPr>
              <a:t>Remember: at the beginning of each month staff reads all meters within 1 of 3 given regions:</a:t>
            </a:r>
            <a:endParaRPr lang="en-US" sz="1400">
              <a:solidFill>
                <a:srgbClr val="000000"/>
              </a:solidFill>
              <a:highlight>
                <a:srgbClr val="FFFFFF"/>
              </a:highlight>
              <a:ea typeface="Calibri"/>
              <a:cs typeface="Calibri"/>
            </a:endParaRPr>
          </a:p>
          <a:p>
            <a:pPr marL="457200" lvl="1" indent="0">
              <a:lnSpc>
                <a:spcPct val="100000"/>
              </a:lnSpc>
              <a:spcBef>
                <a:spcPts val="300"/>
              </a:spcBef>
              <a:buNone/>
            </a:pPr>
            <a:r>
              <a:rPr lang="en-US" sz="1400" b="1">
                <a:solidFill>
                  <a:schemeClr val="accent2"/>
                </a:solidFill>
                <a:highlight>
                  <a:srgbClr val="FFFFFF"/>
                </a:highlight>
                <a:cs typeface="Calibri"/>
              </a:rPr>
              <a:t>1) BACK MESA </a:t>
            </a:r>
            <a:endParaRPr lang="en-US" sz="1400" b="1">
              <a:solidFill>
                <a:schemeClr val="accent2"/>
              </a:solidFill>
              <a:highlight>
                <a:srgbClr val="FFFFFF"/>
              </a:highlight>
              <a:ea typeface="Calibri"/>
              <a:cs typeface="Calibri"/>
            </a:endParaRPr>
          </a:p>
          <a:p>
            <a:pPr marL="457200" lvl="1" indent="0">
              <a:lnSpc>
                <a:spcPct val="100000"/>
              </a:lnSpc>
              <a:spcBef>
                <a:spcPts val="300"/>
              </a:spcBef>
              <a:buNone/>
            </a:pPr>
            <a:r>
              <a:rPr lang="en-US" sz="1400" b="1">
                <a:solidFill>
                  <a:schemeClr val="accent1"/>
                </a:solidFill>
                <a:highlight>
                  <a:srgbClr val="FFFFFF"/>
                </a:highlight>
                <a:cs typeface="Calibri"/>
              </a:rPr>
              <a:t>2) DOWNTOWN </a:t>
            </a:r>
            <a:endParaRPr lang="en-US" sz="1400" b="1">
              <a:solidFill>
                <a:schemeClr val="accent1"/>
              </a:solidFill>
              <a:highlight>
                <a:srgbClr val="FFFFFF"/>
              </a:highlight>
              <a:ea typeface="Calibri"/>
              <a:cs typeface="Calibri"/>
            </a:endParaRPr>
          </a:p>
          <a:p>
            <a:pPr marL="457200" lvl="1" indent="0">
              <a:lnSpc>
                <a:spcPct val="100000"/>
              </a:lnSpc>
              <a:spcBef>
                <a:spcPts val="300"/>
              </a:spcBef>
              <a:buNone/>
            </a:pPr>
            <a:r>
              <a:rPr lang="en-US" sz="1400" b="1">
                <a:solidFill>
                  <a:schemeClr val="accent6"/>
                </a:solidFill>
                <a:highlight>
                  <a:srgbClr val="FFFFFF"/>
                </a:highlight>
                <a:cs typeface="Calibri"/>
              </a:rPr>
              <a:t>3) MID MESA</a:t>
            </a:r>
            <a:endParaRPr lang="en-US" sz="1400" b="1">
              <a:solidFill>
                <a:schemeClr val="accent6"/>
              </a:solidFill>
              <a:highlight>
                <a:srgbClr val="FFFFFF"/>
              </a:highlight>
              <a:ea typeface="Calibri"/>
              <a:cs typeface="Calibri"/>
            </a:endParaRPr>
          </a:p>
          <a:p>
            <a:pPr marL="457200" lvl="1" indent="0">
              <a:lnSpc>
                <a:spcPct val="100000"/>
              </a:lnSpc>
              <a:spcBef>
                <a:spcPts val="300"/>
              </a:spcBef>
              <a:buNone/>
            </a:pPr>
            <a:endParaRPr lang="en-US" sz="800">
              <a:solidFill>
                <a:srgbClr val="000000"/>
              </a:solidFill>
              <a:highlight>
                <a:srgbClr val="FFFFFF"/>
              </a:highlight>
              <a:cs typeface="Calibri"/>
            </a:endParaRPr>
          </a:p>
          <a:p>
            <a:pPr marL="457200" lvl="1" indent="0">
              <a:lnSpc>
                <a:spcPct val="100000"/>
              </a:lnSpc>
              <a:spcBef>
                <a:spcPts val="300"/>
              </a:spcBef>
              <a:buNone/>
            </a:pPr>
            <a:endParaRPr lang="en-US" sz="800">
              <a:solidFill>
                <a:srgbClr val="000000"/>
              </a:solidFill>
              <a:highlight>
                <a:srgbClr val="FFFFFF"/>
              </a:highlight>
              <a:cs typeface="Calibri"/>
            </a:endParaRPr>
          </a:p>
          <a:p>
            <a:pPr marL="0" indent="182880">
              <a:lnSpc>
                <a:spcPct val="100000"/>
              </a:lnSpc>
              <a:spcBef>
                <a:spcPts val="300"/>
              </a:spcBef>
              <a:spcAft>
                <a:spcPts val="1400"/>
              </a:spcAft>
            </a:pPr>
            <a:r>
              <a:rPr lang="en-US" sz="1400">
                <a:solidFill>
                  <a:srgbClr val="000000"/>
                </a:solidFill>
                <a:highlight>
                  <a:srgbClr val="FFFFFF"/>
                </a:highlight>
                <a:cs typeface="Calibri"/>
              </a:rPr>
              <a:t>Annual Rain Fall is plotted as a </a:t>
            </a:r>
            <a:r>
              <a:rPr lang="en-US" sz="1400">
                <a:solidFill>
                  <a:srgbClr val="00B0F0"/>
                </a:solidFill>
                <a:highlight>
                  <a:srgbClr val="FFFFFF"/>
                </a:highlight>
                <a:cs typeface="Calibri"/>
              </a:rPr>
              <a:t>BLUE LINE</a:t>
            </a:r>
            <a:endParaRPr lang="en-US" sz="1400">
              <a:solidFill>
                <a:srgbClr val="00B0F0"/>
              </a:solidFill>
              <a:highlight>
                <a:srgbClr val="FFFFFF"/>
              </a:highlight>
              <a:ea typeface="Calibri"/>
              <a:cs typeface="Calibri"/>
            </a:endParaRPr>
          </a:p>
          <a:p>
            <a:pPr marL="0" indent="182880">
              <a:lnSpc>
                <a:spcPct val="100000"/>
              </a:lnSpc>
              <a:spcBef>
                <a:spcPts val="300"/>
              </a:spcBef>
              <a:spcAft>
                <a:spcPts val="1400"/>
              </a:spcAft>
            </a:pPr>
            <a:r>
              <a:rPr lang="en-US" sz="1400">
                <a:highlight>
                  <a:srgbClr val="FFFFFF"/>
                </a:highlight>
                <a:cs typeface="Calibri"/>
              </a:rPr>
              <a:t>Town Consumption Estimates, based on the amount of water leaving the treatment plant daily is shown in </a:t>
            </a:r>
            <a:r>
              <a:rPr lang="en-US" sz="1400">
                <a:solidFill>
                  <a:srgbClr val="C79DAF"/>
                </a:solidFill>
                <a:highlight>
                  <a:srgbClr val="FFFFFF"/>
                </a:highlight>
                <a:cs typeface="Calibri"/>
              </a:rPr>
              <a:t>PINK LINE.</a:t>
            </a:r>
            <a:endParaRPr lang="en-US" sz="1400">
              <a:solidFill>
                <a:srgbClr val="C79DAF"/>
              </a:solidFill>
              <a:highlight>
                <a:srgbClr val="FFFFFF"/>
              </a:highlight>
              <a:ea typeface="Calibri"/>
              <a:cs typeface="Calibri"/>
            </a:endParaRPr>
          </a:p>
          <a:p>
            <a:pPr marL="0" indent="182880">
              <a:lnSpc>
                <a:spcPct val="100000"/>
              </a:lnSpc>
              <a:spcBef>
                <a:spcPts val="300"/>
              </a:spcBef>
              <a:spcAft>
                <a:spcPts val="1400"/>
              </a:spcAft>
            </a:pPr>
            <a:r>
              <a:rPr lang="en-US" sz="1400">
                <a:solidFill>
                  <a:srgbClr val="00B050"/>
                </a:solidFill>
                <a:highlight>
                  <a:srgbClr val="FFFFFF"/>
                </a:highlight>
                <a:cs typeface="Calibri"/>
              </a:rPr>
              <a:t>GREEN LINE</a:t>
            </a:r>
            <a:r>
              <a:rPr lang="en-US" sz="1400">
                <a:highlight>
                  <a:srgbClr val="FFFFFF"/>
                </a:highlight>
                <a:cs typeface="Calibri"/>
              </a:rPr>
              <a:t> is an extension of </a:t>
            </a:r>
            <a:r>
              <a:rPr lang="en-US" sz="1400">
                <a:solidFill>
                  <a:srgbClr val="C79DAF"/>
                </a:solidFill>
                <a:highlight>
                  <a:srgbClr val="FFFFFF"/>
                </a:highlight>
                <a:cs typeface="Calibri"/>
              </a:rPr>
              <a:t>pink line</a:t>
            </a:r>
            <a:r>
              <a:rPr lang="en-US" sz="1400">
                <a:highlight>
                  <a:srgbClr val="FFFFFF"/>
                </a:highlight>
                <a:cs typeface="Calibri"/>
              </a:rPr>
              <a:t>, which models consumption based on an </a:t>
            </a:r>
            <a:r>
              <a:rPr lang="en-US" sz="1400" u="sng">
                <a:highlight>
                  <a:srgbClr val="FFFFFF"/>
                </a:highlight>
                <a:cs typeface="Calibri"/>
              </a:rPr>
              <a:t>absolute</a:t>
            </a:r>
            <a:r>
              <a:rPr lang="en-US" sz="1400">
                <a:highlight>
                  <a:srgbClr val="FFFFFF"/>
                </a:highlight>
                <a:cs typeface="Calibri"/>
              </a:rPr>
              <a:t> unaccounted for water loss of 437,856 </a:t>
            </a:r>
            <a:r>
              <a:rPr lang="en-US" sz="1400" err="1">
                <a:highlight>
                  <a:srgbClr val="FFFFFF"/>
                </a:highlight>
                <a:cs typeface="Calibri"/>
              </a:rPr>
              <a:t>CuFt</a:t>
            </a:r>
            <a:r>
              <a:rPr lang="en-US" sz="1400">
                <a:highlight>
                  <a:srgbClr val="FFFFFF"/>
                </a:highlight>
                <a:cs typeface="Calibri"/>
              </a:rPr>
              <a:t> (~10% loss)</a:t>
            </a:r>
            <a:endParaRPr lang="en-US" sz="1400">
              <a:highlight>
                <a:srgbClr val="FFFFFF"/>
              </a:highlight>
              <a:ea typeface="Calibri"/>
              <a:cs typeface="Calibri"/>
            </a:endParaRPr>
          </a:p>
          <a:p>
            <a:pPr marL="0" indent="182880">
              <a:lnSpc>
                <a:spcPct val="100000"/>
              </a:lnSpc>
              <a:spcBef>
                <a:spcPts val="300"/>
              </a:spcBef>
              <a:spcAft>
                <a:spcPts val="1400"/>
              </a:spcAft>
            </a:pPr>
            <a:endParaRPr lang="en-US" sz="800">
              <a:solidFill>
                <a:srgbClr val="000000"/>
              </a:solidFill>
              <a:highlight>
                <a:srgbClr val="FFFFFF"/>
              </a:highlight>
              <a:cs typeface="Calibri"/>
            </a:endParaRPr>
          </a:p>
          <a:p>
            <a:pPr marL="0" indent="0">
              <a:lnSpc>
                <a:spcPct val="100000"/>
              </a:lnSpc>
              <a:spcBef>
                <a:spcPts val="300"/>
              </a:spcBef>
              <a:spcAft>
                <a:spcPts val="1400"/>
              </a:spcAft>
              <a:buNone/>
            </a:pPr>
            <a:endParaRPr lang="en-US" sz="800">
              <a:solidFill>
                <a:srgbClr val="000000"/>
              </a:solidFill>
              <a:highlight>
                <a:srgbClr val="FFFFFF"/>
              </a:highlight>
              <a:cs typeface="Calibri"/>
            </a:endParaRPr>
          </a:p>
          <a:p>
            <a:pPr marL="0" indent="0">
              <a:lnSpc>
                <a:spcPct val="100000"/>
              </a:lnSpc>
              <a:spcBef>
                <a:spcPts val="300"/>
              </a:spcBef>
              <a:spcAft>
                <a:spcPts val="1400"/>
              </a:spcAft>
              <a:buNone/>
            </a:pPr>
            <a:endParaRPr lang="en-US" sz="800">
              <a:solidFill>
                <a:srgbClr val="000000"/>
              </a:solidFill>
              <a:highlight>
                <a:srgbClr val="FFFFFF"/>
              </a:highlight>
              <a:cs typeface="Calibri"/>
            </a:endParaRPr>
          </a:p>
          <a:p>
            <a:pPr marL="0" indent="0">
              <a:lnSpc>
                <a:spcPct val="100000"/>
              </a:lnSpc>
              <a:spcBef>
                <a:spcPts val="300"/>
              </a:spcBef>
              <a:spcAft>
                <a:spcPts val="1400"/>
              </a:spcAft>
              <a:buNone/>
            </a:pPr>
            <a:endParaRPr lang="en-US" sz="800">
              <a:solidFill>
                <a:srgbClr val="000000"/>
              </a:solidFill>
              <a:highlight>
                <a:srgbClr val="FFFFFF"/>
              </a:highlight>
              <a:cs typeface="Calibri"/>
            </a:endParaRPr>
          </a:p>
          <a:p>
            <a:pPr marL="0" indent="182880">
              <a:lnSpc>
                <a:spcPct val="100000"/>
              </a:lnSpc>
              <a:spcBef>
                <a:spcPts val="300"/>
              </a:spcBef>
              <a:spcAft>
                <a:spcPts val="1400"/>
              </a:spcAft>
            </a:pPr>
            <a:endParaRPr lang="en-US" sz="1400">
              <a:solidFill>
                <a:srgbClr val="000000"/>
              </a:solidFill>
              <a:highlight>
                <a:srgbClr val="FFFFFF"/>
              </a:highlight>
              <a:cs typeface="Calibri"/>
            </a:endParaRPr>
          </a:p>
          <a:p>
            <a:pPr marL="0" indent="182880">
              <a:lnSpc>
                <a:spcPct val="100000"/>
              </a:lnSpc>
              <a:spcBef>
                <a:spcPts val="300"/>
              </a:spcBef>
              <a:spcAft>
                <a:spcPts val="1400"/>
              </a:spcAft>
            </a:pPr>
            <a:endParaRPr lang="en-US" sz="1800">
              <a:cs typeface="Calibri" panose="020F0502020204030204"/>
            </a:endParaRPr>
          </a:p>
          <a:p>
            <a:endParaRPr lang="en-US" sz="1800">
              <a:highlight>
                <a:srgbClr val="FFFFFF"/>
              </a:highlight>
              <a:cs typeface="Calibri"/>
            </a:endParaRPr>
          </a:p>
          <a:p>
            <a:pPr marL="0" indent="0">
              <a:buNone/>
            </a:pPr>
            <a:endParaRPr lang="en-US" sz="1800">
              <a:highlight>
                <a:srgbClr val="FFFFFF"/>
              </a:highlight>
              <a:cs typeface="Calibri"/>
            </a:endParaRPr>
          </a:p>
          <a:p>
            <a:pPr marL="0" indent="0">
              <a:buNone/>
            </a:pPr>
            <a:endParaRPr lang="en-US" sz="1800">
              <a:highlight>
                <a:srgbClr val="FFFFFF"/>
              </a:highlight>
              <a:cs typeface="Calibri"/>
            </a:endParaRPr>
          </a:p>
        </p:txBody>
      </p:sp>
      <p:pic>
        <p:nvPicPr>
          <p:cNvPr id="1025" name="Picture 1">
            <a:extLst>
              <a:ext uri="{FF2B5EF4-FFF2-40B4-BE49-F238E27FC236}">
                <a16:creationId xmlns:a16="http://schemas.microsoft.com/office/drawing/2014/main" id="{D46F82AA-119D-453E-D7D6-A4EB5BA1B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721" y="1277643"/>
            <a:ext cx="6969760" cy="471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0658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4389585" y="2372985"/>
            <a:ext cx="3410738" cy="1325563"/>
          </a:xfrm>
        </p:spPr>
        <p:txBody>
          <a:bodyPr/>
          <a:lstStyle/>
          <a:p>
            <a:r>
              <a:rPr lang="en-US" sz="2800" dirty="0">
                <a:ea typeface="+mj-lt"/>
                <a:cs typeface="+mj-lt"/>
              </a:rPr>
              <a:t>Operations Updates</a:t>
            </a:r>
            <a:endParaRPr lang="en-US" dirty="0"/>
          </a:p>
        </p:txBody>
      </p:sp>
    </p:spTree>
    <p:extLst>
      <p:ext uri="{BB962C8B-B14F-4D97-AF65-F5344CB8AC3E}">
        <p14:creationId xmlns:p14="http://schemas.microsoft.com/office/powerpoint/2010/main" val="2788737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0395EB882C4F45BD6C8AC9403C487F" ma:contentTypeVersion="19" ma:contentTypeDescription="Create a new document." ma:contentTypeScope="" ma:versionID="4f32fb5aa850a4588aa44356882cca80">
  <xsd:schema xmlns:xsd="http://www.w3.org/2001/XMLSchema" xmlns:xs="http://www.w3.org/2001/XMLSchema" xmlns:p="http://schemas.microsoft.com/office/2006/metadata/properties" xmlns:ns2="2dc5816c-04da-47a8-aa4a-4a5f264daead" xmlns:ns3="03266324-5900-4272-81a2-bc6b2ed1a56e" targetNamespace="http://schemas.microsoft.com/office/2006/metadata/properties" ma:root="true" ma:fieldsID="ab041a6b484660d96e796534de07e6b7" ns2:_="" ns3:_="">
    <xsd:import namespace="2dc5816c-04da-47a8-aa4a-4a5f264daead"/>
    <xsd:import namespace="03266324-5900-4272-81a2-bc6b2ed1a5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3:SharedWithUsers" minOccurs="0"/>
                <xsd:element ref="ns3:SharedWithDetails" minOccurs="0"/>
                <xsd:element ref="ns2:BriefDescriptio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TransferRequestofCoun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c5816c-04da-47a8-aa4a-4a5f264dae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BriefDescription" ma:index="16" nillable="true" ma:displayName="Brief Description" ma:format="Dropdown" ma:internalName="BriefDescription">
      <xsd:simpleType>
        <xsd:restriction base="dms:Text">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e90a111-7f7d-49fb-b9a9-dca1848af192"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TransferRequestofCounty" ma:index="24" nillable="true" ma:displayName="TransferRequestofCounty" ma:format="Dropdown" ma:internalName="TransferRequestofCounty">
      <xsd:simpleType>
        <xsd:restriction base="dms:Choice">
          <xsd:enumeration value="Choice 1"/>
          <xsd:enumeration value="Choice 2"/>
          <xsd:enumeration value="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03266324-5900-4272-81a2-bc6b2ed1a56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6945be-ec75-4562-9e72-0fb82c620db5}" ma:internalName="TaxCatchAll" ma:showField="CatchAllData" ma:web="03266324-5900-4272-81a2-bc6b2ed1a5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c5816c-04da-47a8-aa4a-4a5f264daead">
      <Terms xmlns="http://schemas.microsoft.com/office/infopath/2007/PartnerControls"/>
    </lcf76f155ced4ddcb4097134ff3c332f>
    <TaxCatchAll xmlns="03266324-5900-4272-81a2-bc6b2ed1a56e" xsi:nil="true"/>
    <BriefDescription xmlns="2dc5816c-04da-47a8-aa4a-4a5f264daead" xsi:nil="true"/>
    <TransferRequestofCounty xmlns="2dc5816c-04da-47a8-aa4a-4a5f264daead" xsi:nil="true"/>
  </documentManagement>
</p:properties>
</file>

<file path=customXml/itemProps1.xml><?xml version="1.0" encoding="utf-8"?>
<ds:datastoreItem xmlns:ds="http://schemas.openxmlformats.org/officeDocument/2006/customXml" ds:itemID="{9AE31F01-8059-449D-8E78-A9409DD191B2}">
  <ds:schemaRefs>
    <ds:schemaRef ds:uri="http://schemas.microsoft.com/sharepoint/v3/contenttype/forms"/>
  </ds:schemaRefs>
</ds:datastoreItem>
</file>

<file path=customXml/itemProps2.xml><?xml version="1.0" encoding="utf-8"?>
<ds:datastoreItem xmlns:ds="http://schemas.openxmlformats.org/officeDocument/2006/customXml" ds:itemID="{48B27359-05C3-4A3A-9D25-3EFFEF3509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c5816c-04da-47a8-aa4a-4a5f264daead"/>
    <ds:schemaRef ds:uri="03266324-5900-4272-81a2-bc6b2ed1a5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F4A811-9CE1-4686-B480-82D161E407AD}">
  <ds:schemaRefs>
    <ds:schemaRef ds:uri="03266324-5900-4272-81a2-bc6b2ed1a56e"/>
    <ds:schemaRef ds:uri="2dc5816c-04da-47a8-aa4a-4a5f264daea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987</TotalTime>
  <Words>1160</Words>
  <Application>Microsoft Office PowerPoint</Application>
  <PresentationFormat>Widescreen</PresentationFormat>
  <Paragraphs>120</Paragraphs>
  <Slides>16</Slides>
  <Notes>1</Notes>
  <HiddenSlides>0</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General Manager’s Update</vt:lpstr>
      <vt:lpstr>Status of BCPUD’s Water Supply</vt:lpstr>
      <vt:lpstr> Upper impoundment </vt:lpstr>
      <vt:lpstr> Woodrat 1 on 1/15/2025</vt:lpstr>
      <vt:lpstr>Winter 2024 Water Usage Trends</vt:lpstr>
      <vt:lpstr>Comparison to past two years</vt:lpstr>
      <vt:lpstr>2024 Water Usage Trends</vt:lpstr>
      <vt:lpstr>Annual Trends Since 2006  Quarterly Water Usage through Dec 2024</vt:lpstr>
      <vt:lpstr>Operations Updates</vt:lpstr>
      <vt:lpstr>Operations Update (1a of 4):                     LEAKS!!! </vt:lpstr>
      <vt:lpstr>Operations Update (1b of 4):                     LEAKS!!! </vt:lpstr>
      <vt:lpstr>Operations Update (2 of 4):                     Well Projects </vt:lpstr>
      <vt:lpstr>Operations Update (3 of 4):                    Tank-Site Pipeline Replacement project </vt:lpstr>
      <vt:lpstr>Operations Update (4 of 4):     Radial Gate Repair </vt:lpstr>
      <vt:lpstr>Miscellaneous Updates</vt:lpstr>
      <vt:lpstr>Miscellaneous updates (1 of 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Modifications to BCPUD’s Regular Board Meetings</dc:title>
  <dc:creator>Georgia Woods</dc:creator>
  <cp:lastModifiedBy>Georgia Woods</cp:lastModifiedBy>
  <cp:revision>276</cp:revision>
  <dcterms:created xsi:type="dcterms:W3CDTF">2024-05-04T23:10:11Z</dcterms:created>
  <dcterms:modified xsi:type="dcterms:W3CDTF">2025-01-16T01:29:23Z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0x0101007D0395EB882C4F45BD6C8AC9403C487F</vt:lpwstr>
  </property>
  <property fmtid="{D5CDD505-2E9C-101B-9397-08002B2CF9AE}" pid="3" name="MediaServiceImageTags">
    <vt:lpwstr/>
  </property>
</Properties>
</file>