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4E_1010D338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omments/modernComment_151_AF4D322B.xml" ContentType="application/vnd.ms-powerpoint.comments+xml"/>
  <Override PartName="/ppt/comments/modernComment_14B_EF21F020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90" r:id="rId6"/>
    <p:sldId id="333" r:id="rId7"/>
    <p:sldId id="349" r:id="rId8"/>
    <p:sldId id="334" r:id="rId9"/>
    <p:sldId id="340" r:id="rId10"/>
    <p:sldId id="350" r:id="rId11"/>
    <p:sldId id="354" r:id="rId12"/>
    <p:sldId id="355" r:id="rId13"/>
    <p:sldId id="356" r:id="rId14"/>
    <p:sldId id="336" r:id="rId15"/>
    <p:sldId id="337" r:id="rId16"/>
    <p:sldId id="342" r:id="rId17"/>
    <p:sldId id="343" r:id="rId18"/>
    <p:sldId id="344" r:id="rId19"/>
    <p:sldId id="297" r:id="rId20"/>
    <p:sldId id="331" r:id="rId21"/>
    <p:sldId id="348" r:id="rId22"/>
    <p:sldId id="357" r:id="rId23"/>
    <p:sldId id="359" r:id="rId24"/>
    <p:sldId id="320" r:id="rId25"/>
    <p:sldId id="319" r:id="rId26"/>
    <p:sldId id="345" r:id="rId27"/>
    <p:sldId id="346" r:id="rId28"/>
    <p:sldId id="347" r:id="rId29"/>
    <p:sldId id="338" r:id="rId30"/>
    <p:sldId id="339" r:id="rId31"/>
    <p:sldId id="301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5EA105-F224-915D-DD6C-D43762455A39}" name="Stew Oakander" initials="" userId="S::soakander@bcpud.org::dd460f18-78e1-47e4-beed-cc728a7acdf6" providerId="AD"/>
  <p188:author id="{22FBC15C-7CF2-BC79-3851-76C0C108D3EA}" name="Georgia Woods" initials="GW" userId="S::gwoods@bcpud.org::bcc7f6b7-668c-4aed-81dc-63f139499348" providerId="AD"/>
  <p188:author id="{7CF7BA83-FF59-19F8-C46C-B24C0DC31CC6}" name="Annie Laufman" initials="AL" userId="S::alaufman@bcpud.org::5beb05c5-9a05-40ff-b21c-40eeb59d717c" providerId="AD"/>
  <p188:author id="{E971E087-AE19-0C94-46BB-06144D549881}" name="Belle Wood" initials="" userId="S::bwood@bcpud.org::f4796d31-7ca2-43ba-950f-299e024eca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E4E9"/>
    <a:srgbClr val="F9A50F"/>
    <a:srgbClr val="EB3FC5"/>
    <a:srgbClr val="C79DAF"/>
    <a:srgbClr val="D4B0BF"/>
    <a:srgbClr val="23FFFD"/>
    <a:srgbClr val="FFB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44CBB-509F-FB5C-9641-6400A7A36AED}" v="14" dt="2025-02-10T21:20:51.352"/>
    <p1510:client id="{05DFCF0B-8AC0-F4DB-CB31-22E3EF9DEA04}" v="87" dt="2025-02-11T01:09:13.747"/>
    <p1510:client id="{23887D59-05DF-9729-FF0A-64CAD8EF7633}" v="26" dt="2025-02-10T21:29:13.863"/>
    <p1510:client id="{2913E8A6-48AE-0516-1B1D-F1ADE950E270}" v="132" dt="2025-02-10T22:49:58.532"/>
    <p1510:client id="{C704F469-5114-FE24-AF99-DAE9C0D9F50E}" v="1572" dt="2025-02-10T23:27:47.014"/>
    <p1510:client id="{CF0BD662-78C5-8DE3-ED59-5E8618553461}" v="3" dt="2025-02-12T17:11:36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a Woods" userId="S::gwoods@bcpud.org::bcc7f6b7-668c-4aed-81dc-63f139499348" providerId="AD" clId="Web-{F5A74354-4E4F-1F79-F642-E0828AC9F582}"/>
    <pc:docChg chg="addSld delSld">
      <pc:chgData name="Georgia Woods" userId="S::gwoods@bcpud.org::bcc7f6b7-668c-4aed-81dc-63f139499348" providerId="AD" clId="Web-{F5A74354-4E4F-1F79-F642-E0828AC9F582}" dt="2025-01-15T22:25:07.312" v="7"/>
      <pc:docMkLst>
        <pc:docMk/>
      </pc:docMkLst>
      <pc:sldChg chg="add">
        <pc:chgData name="Georgia Woods" userId="S::gwoods@bcpud.org::bcc7f6b7-668c-4aed-81dc-63f139499348" providerId="AD" clId="Web-{F5A74354-4E4F-1F79-F642-E0828AC9F582}" dt="2025-01-15T22:25:07.312" v="7"/>
        <pc:sldMkLst>
          <pc:docMk/>
          <pc:sldMk cId="3856206584" sldId="294"/>
        </pc:sldMkLst>
      </pc:sldChg>
      <pc:sldChg chg="add del">
        <pc:chgData name="Georgia Woods" userId="S::gwoods@bcpud.org::bcc7f6b7-668c-4aed-81dc-63f139499348" providerId="AD" clId="Web-{F5A74354-4E4F-1F79-F642-E0828AC9F582}" dt="2025-01-15T22:25:07.265" v="4"/>
        <pc:sldMkLst>
          <pc:docMk/>
          <pc:sldMk cId="375632477" sldId="295"/>
        </pc:sldMkLst>
      </pc:sldChg>
      <pc:sldChg chg="del">
        <pc:chgData name="Georgia Woods" userId="S::gwoods@bcpud.org::bcc7f6b7-668c-4aed-81dc-63f139499348" providerId="AD" clId="Web-{F5A74354-4E4F-1F79-F642-E0828AC9F582}" dt="2025-01-15T22:24:43.718" v="2"/>
        <pc:sldMkLst>
          <pc:docMk/>
          <pc:sldMk cId="1011025215" sldId="296"/>
        </pc:sldMkLst>
      </pc:sldChg>
      <pc:sldChg chg="add">
        <pc:chgData name="Georgia Woods" userId="S::gwoods@bcpud.org::bcc7f6b7-668c-4aed-81dc-63f139499348" providerId="AD" clId="Web-{F5A74354-4E4F-1F79-F642-E0828AC9F582}" dt="2025-01-15T22:25:07.281" v="5"/>
        <pc:sldMkLst>
          <pc:docMk/>
          <pc:sldMk cId="288440541" sldId="298"/>
        </pc:sldMkLst>
      </pc:sldChg>
      <pc:sldChg chg="add">
        <pc:chgData name="Georgia Woods" userId="S::gwoods@bcpud.org::bcc7f6b7-668c-4aed-81dc-63f139499348" providerId="AD" clId="Web-{F5A74354-4E4F-1F79-F642-E0828AC9F582}" dt="2025-01-15T22:25:07.297" v="6"/>
        <pc:sldMkLst>
          <pc:docMk/>
          <pc:sldMk cId="2204792631" sldId="299"/>
        </pc:sldMkLst>
      </pc:sldChg>
      <pc:sldChg chg="del">
        <pc:chgData name="Georgia Woods" userId="S::gwoods@bcpud.org::bcc7f6b7-668c-4aed-81dc-63f139499348" providerId="AD" clId="Web-{F5A74354-4E4F-1F79-F642-E0828AC9F582}" dt="2025-01-15T22:24:43.702" v="1"/>
        <pc:sldMkLst>
          <pc:docMk/>
          <pc:sldMk cId="2216430683" sldId="329"/>
        </pc:sldMkLst>
      </pc:sldChg>
      <pc:sldChg chg="del">
        <pc:chgData name="Georgia Woods" userId="S::gwoods@bcpud.org::bcc7f6b7-668c-4aed-81dc-63f139499348" providerId="AD" clId="Web-{F5A74354-4E4F-1F79-F642-E0828AC9F582}" dt="2025-01-15T22:24:43.702" v="0"/>
        <pc:sldMkLst>
          <pc:docMk/>
          <pc:sldMk cId="485636568" sldId="330"/>
        </pc:sldMkLst>
      </pc:sldChg>
    </pc:docChg>
  </pc:docChgLst>
  <pc:docChgLst>
    <pc:chgData name="Belle Wood" userId="S::bwood@bcpud.org::f4796d31-7ca2-43ba-950f-299e024eca36" providerId="AD" clId="Web-{2913E8A6-48AE-0516-1B1D-F1ADE950E270}"/>
    <pc:docChg chg="modSld">
      <pc:chgData name="Belle Wood" userId="S::bwood@bcpud.org::f4796d31-7ca2-43ba-950f-299e024eca36" providerId="AD" clId="Web-{2913E8A6-48AE-0516-1B1D-F1ADE950E270}" dt="2025-02-10T22:49:58.532" v="131" actId="20577"/>
      <pc:docMkLst>
        <pc:docMk/>
      </pc:docMkLst>
      <pc:sldChg chg="modSp">
        <pc:chgData name="Belle Wood" userId="S::bwood@bcpud.org::f4796d31-7ca2-43ba-950f-299e024eca36" providerId="AD" clId="Web-{2913E8A6-48AE-0516-1B1D-F1ADE950E270}" dt="2025-02-10T22:41:53.795" v="120" actId="20577"/>
        <pc:sldMkLst>
          <pc:docMk/>
          <pc:sldMk cId="1258323938" sldId="320"/>
        </pc:sldMkLst>
        <pc:spChg chg="mod">
          <ac:chgData name="Belle Wood" userId="S::bwood@bcpud.org::f4796d31-7ca2-43ba-950f-299e024eca36" providerId="AD" clId="Web-{2913E8A6-48AE-0516-1B1D-F1ADE950E270}" dt="2025-02-10T22:41:53.795" v="12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modSp modCm">
        <pc:chgData name="Belle Wood" userId="S::bwood@bcpud.org::f4796d31-7ca2-43ba-950f-299e024eca36" providerId="AD" clId="Web-{2913E8A6-48AE-0516-1B1D-F1ADE950E270}" dt="2025-02-10T22:39:07.992" v="33" actId="20577"/>
        <pc:sldMkLst>
          <pc:docMk/>
          <pc:sldMk cId="4011978784" sldId="331"/>
        </pc:sldMkLst>
        <pc:spChg chg="mod">
          <ac:chgData name="Belle Wood" userId="S::bwood@bcpud.org::f4796d31-7ca2-43ba-950f-299e024eca36" providerId="AD" clId="Web-{2913E8A6-48AE-0516-1B1D-F1ADE950E270}" dt="2025-02-10T22:39:07.992" v="33" actId="20577"/>
          <ac:spMkLst>
            <pc:docMk/>
            <pc:sldMk cId="4011978784" sldId="331"/>
            <ac:spMk id="3" creationId="{DD37D6E1-E9CD-5E7A-0C39-7838598432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lle Wood" userId="S::bwood@bcpud.org::f4796d31-7ca2-43ba-950f-299e024eca36" providerId="AD" clId="Web-{2913E8A6-48AE-0516-1B1D-F1ADE950E270}" dt="2025-02-10T22:38:39.647" v="26" actId="20577"/>
              <pc2:cmMkLst xmlns:pc2="http://schemas.microsoft.com/office/powerpoint/2019/9/main/command">
                <pc:docMk/>
                <pc:sldMk cId="4011978784" sldId="331"/>
                <pc2:cmMk id="{862FCDE2-593A-49BE-84AE-5C67F168D6AC}"/>
              </pc2:cmMkLst>
            </pc226:cmChg>
          </p:ext>
        </pc:extLst>
      </pc:sldChg>
      <pc:sldChg chg="modSp modCm">
        <pc:chgData name="Belle Wood" userId="S::bwood@bcpud.org::f4796d31-7ca2-43ba-950f-299e024eca36" providerId="AD" clId="Web-{2913E8A6-48AE-0516-1B1D-F1ADE950E270}" dt="2025-02-10T22:36:47.862" v="24" actId="20577"/>
        <pc:sldMkLst>
          <pc:docMk/>
          <pc:sldMk cId="2941071915" sldId="337"/>
        </pc:sldMkLst>
        <pc:spChg chg="mod">
          <ac:chgData name="Belle Wood" userId="S::bwood@bcpud.org::f4796d31-7ca2-43ba-950f-299e024eca36" providerId="AD" clId="Web-{2913E8A6-48AE-0516-1B1D-F1ADE950E270}" dt="2025-02-10T22:36:47.862" v="24" actId="20577"/>
          <ac:spMkLst>
            <pc:docMk/>
            <pc:sldMk cId="2941071915" sldId="337"/>
            <ac:spMk id="3" creationId="{11D6E8B6-30CC-3832-AA3E-32363897C9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lle Wood" userId="S::bwood@bcpud.org::f4796d31-7ca2-43ba-950f-299e024eca36" providerId="AD" clId="Web-{2913E8A6-48AE-0516-1B1D-F1ADE950E270}" dt="2025-02-10T22:36:06.173" v="23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modSp">
        <pc:chgData name="Belle Wood" userId="S::bwood@bcpud.org::f4796d31-7ca2-43ba-950f-299e024eca36" providerId="AD" clId="Web-{2913E8A6-48AE-0516-1B1D-F1ADE950E270}" dt="2025-02-10T22:49:01.904" v="127" actId="20577"/>
        <pc:sldMkLst>
          <pc:docMk/>
          <pc:sldMk cId="3048124220" sldId="339"/>
        </pc:sldMkLst>
        <pc:spChg chg="mod">
          <ac:chgData name="Belle Wood" userId="S::bwood@bcpud.org::f4796d31-7ca2-43ba-950f-299e024eca36" providerId="AD" clId="Web-{2913E8A6-48AE-0516-1B1D-F1ADE950E270}" dt="2025-02-10T22:49:01.904" v="127" actId="20577"/>
          <ac:spMkLst>
            <pc:docMk/>
            <pc:sldMk cId="3048124220" sldId="339"/>
            <ac:spMk id="9" creationId="{8EB30549-0034-948B-83DC-F12163F2329C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23.905" v="122" actId="20577"/>
        <pc:sldMkLst>
          <pc:docMk/>
          <pc:sldMk cId="2169821019" sldId="345"/>
        </pc:sldMkLst>
        <pc:spChg chg="mod">
          <ac:chgData name="Belle Wood" userId="S::bwood@bcpud.org::f4796d31-7ca2-43ba-950f-299e024eca36" providerId="AD" clId="Web-{2913E8A6-48AE-0516-1B1D-F1ADE950E270}" dt="2025-02-10T22:42:23.905" v="122" actId="20577"/>
          <ac:spMkLst>
            <pc:docMk/>
            <pc:sldMk cId="2169821019" sldId="345"/>
            <ac:spMk id="2" creationId="{8E896071-BE83-7962-A69D-C08C0F4DF465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26.406" v="123" actId="20577"/>
        <pc:sldMkLst>
          <pc:docMk/>
          <pc:sldMk cId="2342620076" sldId="346"/>
        </pc:sldMkLst>
        <pc:spChg chg="mod">
          <ac:chgData name="Belle Wood" userId="S::bwood@bcpud.org::f4796d31-7ca2-43ba-950f-299e024eca36" providerId="AD" clId="Web-{2913E8A6-48AE-0516-1B1D-F1ADE950E270}" dt="2025-02-10T22:42:26.406" v="123" actId="20577"/>
          <ac:spMkLst>
            <pc:docMk/>
            <pc:sldMk cId="2342620076" sldId="346"/>
            <ac:spMk id="2" creationId="{C31E619D-BF13-DA84-1C0A-F3E7E0436D4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32.312" v="124" actId="20577"/>
        <pc:sldMkLst>
          <pc:docMk/>
          <pc:sldMk cId="3039229560" sldId="347"/>
        </pc:sldMkLst>
        <pc:spChg chg="mod">
          <ac:chgData name="Belle Wood" userId="S::bwood@bcpud.org::f4796d31-7ca2-43ba-950f-299e024eca36" providerId="AD" clId="Web-{2913E8A6-48AE-0516-1B1D-F1ADE950E270}" dt="2025-02-10T22:42:32.312" v="124" actId="20577"/>
          <ac:spMkLst>
            <pc:docMk/>
            <pc:sldMk cId="3039229560" sldId="347"/>
            <ac:spMk id="2" creationId="{F24EECCB-7D2F-CE56-5589-19F7A1F046E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9:28.274" v="39" actId="20577"/>
        <pc:sldMkLst>
          <pc:docMk/>
          <pc:sldMk cId="5124484" sldId="348"/>
        </pc:sldMkLst>
        <pc:spChg chg="mod">
          <ac:chgData name="Belle Wood" userId="S::bwood@bcpud.org::f4796d31-7ca2-43ba-950f-299e024eca36" providerId="AD" clId="Web-{2913E8A6-48AE-0516-1B1D-F1ADE950E270}" dt="2025-02-10T22:39:20.899" v="36" actId="20577"/>
          <ac:spMkLst>
            <pc:docMk/>
            <pc:sldMk cId="5124484" sldId="348"/>
            <ac:spMk id="3" creationId="{7BD2C041-003F-FE76-798A-E1EB21380FAC}"/>
          </ac:spMkLst>
        </pc:spChg>
        <pc:spChg chg="mod">
          <ac:chgData name="Belle Wood" userId="S::bwood@bcpud.org::f4796d31-7ca2-43ba-950f-299e024eca36" providerId="AD" clId="Web-{2913E8A6-48AE-0516-1B1D-F1ADE950E270}" dt="2025-02-10T22:39:28.274" v="39" actId="20577"/>
          <ac:spMkLst>
            <pc:docMk/>
            <pc:sldMk cId="5124484" sldId="348"/>
            <ac:spMk id="21" creationId="{540BDE25-6FB2-7098-2952-C07814A61449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1:17.428" v="6" actId="20577"/>
        <pc:sldMkLst>
          <pc:docMk/>
          <pc:sldMk cId="3680803463" sldId="349"/>
        </pc:sldMkLst>
        <pc:spChg chg="mod">
          <ac:chgData name="Belle Wood" userId="S::bwood@bcpud.org::f4796d31-7ca2-43ba-950f-299e024eca36" providerId="AD" clId="Web-{2913E8A6-48AE-0516-1B1D-F1ADE950E270}" dt="2025-02-10T22:31:17.428" v="6" actId="20577"/>
          <ac:spMkLst>
            <pc:docMk/>
            <pc:sldMk cId="3680803463" sldId="349"/>
            <ac:spMk id="3" creationId="{613C762E-90DD-CF73-01F6-97DE5FC8163C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3:40.480" v="9" actId="20577"/>
        <pc:sldMkLst>
          <pc:docMk/>
          <pc:sldMk cId="3390640129" sldId="350"/>
        </pc:sldMkLst>
        <pc:spChg chg="mod">
          <ac:chgData name="Belle Wood" userId="S::bwood@bcpud.org::f4796d31-7ca2-43ba-950f-299e024eca36" providerId="AD" clId="Web-{2913E8A6-48AE-0516-1B1D-F1ADE950E270}" dt="2025-02-10T22:33:40.480" v="9" actId="20577"/>
          <ac:spMkLst>
            <pc:docMk/>
            <pc:sldMk cId="3390640129" sldId="350"/>
            <ac:spMk id="3" creationId="{3E2A4CAB-F92A-63F5-42F7-FB23DFD6345E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1:23.997" v="115" actId="20577"/>
        <pc:sldMkLst>
          <pc:docMk/>
          <pc:sldMk cId="3569944328" sldId="357"/>
        </pc:sldMkLst>
        <pc:spChg chg="mod">
          <ac:chgData name="Belle Wood" userId="S::bwood@bcpud.org::f4796d31-7ca2-43ba-950f-299e024eca36" providerId="AD" clId="Web-{2913E8A6-48AE-0516-1B1D-F1ADE950E270}" dt="2025-02-10T22:41:19.872" v="110" actId="20577"/>
          <ac:spMkLst>
            <pc:docMk/>
            <pc:sldMk cId="3569944328" sldId="357"/>
            <ac:spMk id="3" creationId="{A781F84C-6CCA-BDF8-AB81-40442BF350AC}"/>
          </ac:spMkLst>
        </pc:spChg>
        <pc:spChg chg="mod">
          <ac:chgData name="Belle Wood" userId="S::bwood@bcpud.org::f4796d31-7ca2-43ba-950f-299e024eca36" providerId="AD" clId="Web-{2913E8A6-48AE-0516-1B1D-F1ADE950E270}" dt="2025-02-10T22:41:23.997" v="115" actId="20577"/>
          <ac:spMkLst>
            <pc:docMk/>
            <pc:sldMk cId="3569944328" sldId="357"/>
            <ac:spMk id="15" creationId="{0A21244F-3279-688B-B114-5C2715B8556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9:58.532" v="131" actId="20577"/>
        <pc:sldMkLst>
          <pc:docMk/>
          <pc:sldMk cId="3667684052" sldId="358"/>
        </pc:sldMkLst>
        <pc:spChg chg="mod">
          <ac:chgData name="Belle Wood" userId="S::bwood@bcpud.org::f4796d31-7ca2-43ba-950f-299e024eca36" providerId="AD" clId="Web-{2913E8A6-48AE-0516-1B1D-F1ADE950E270}" dt="2025-02-10T22:49:58.532" v="131" actId="20577"/>
          <ac:spMkLst>
            <pc:docMk/>
            <pc:sldMk cId="3667684052" sldId="358"/>
            <ac:spMk id="3" creationId="{C80921DB-7B70-2001-656F-BCE3DDCE51C9}"/>
          </ac:spMkLst>
        </pc:spChg>
      </pc:sldChg>
    </pc:docChg>
  </pc:docChgLst>
  <pc:docChgLst>
    <pc:chgData name="Georgia Woods" userId="S::gwoods@bcpud.org::bcc7f6b7-668c-4aed-81dc-63f139499348" providerId="AD" clId="Web-{3C54C8D4-4F94-ADFB-431F-1E613F18F185}"/>
    <pc:docChg chg="addSld delSld modSld">
      <pc:chgData name="Georgia Woods" userId="S::gwoods@bcpud.org::bcc7f6b7-668c-4aed-81dc-63f139499348" providerId="AD" clId="Web-{3C54C8D4-4F94-ADFB-431F-1E613F18F185}" dt="2025-01-15T23:47:28.253" v="1181" actId="20577"/>
      <pc:docMkLst>
        <pc:docMk/>
      </pc:docMkLst>
      <pc:sldChg chg="modSp">
        <pc:chgData name="Georgia Woods" userId="S::gwoods@bcpud.org::bcc7f6b7-668c-4aed-81dc-63f139499348" providerId="AD" clId="Web-{3C54C8D4-4F94-ADFB-431F-1E613F18F185}" dt="2025-01-15T23:43:31.221" v="109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3C54C8D4-4F94-ADFB-431F-1E613F18F185}" dt="2025-01-15T23:43:31.221" v="109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3:47:28.253" v="1181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3C54C8D4-4F94-ADFB-431F-1E613F18F185}" dt="2025-01-15T23:47:28.253" v="1181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2:26:50.882" v="4" actId="20577"/>
        <pc:sldMkLst>
          <pc:docMk/>
          <pc:sldMk cId="375632477" sldId="295"/>
        </pc:sldMkLst>
        <pc:spChg chg="mod">
          <ac:chgData name="Georgia Woods" userId="S::gwoods@bcpud.org::bcc7f6b7-668c-4aed-81dc-63f139499348" providerId="AD" clId="Web-{3C54C8D4-4F94-ADFB-431F-1E613F18F185}" dt="2025-01-15T22:26:50.882" v="4" actId="20577"/>
          <ac:spMkLst>
            <pc:docMk/>
            <pc:sldMk cId="375632477" sldId="295"/>
            <ac:spMk id="3" creationId="{3E2A4CAB-F92A-63F5-42F7-FB23DFD6345E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3:37:42.353" v="962" actId="20577"/>
        <pc:sldMkLst>
          <pc:docMk/>
          <pc:sldMk cId="1647111722" sldId="315"/>
        </pc:sldMkLst>
      </pc:sldChg>
      <pc:sldChg chg="del">
        <pc:chgData name="Georgia Woods" userId="S::gwoods@bcpud.org::bcc7f6b7-668c-4aed-81dc-63f139499348" providerId="AD" clId="Web-{3C54C8D4-4F94-ADFB-431F-1E613F18F185}" dt="2025-01-15T23:18:56.540" v="312"/>
        <pc:sldMkLst>
          <pc:docMk/>
          <pc:sldMk cId="2632076022" sldId="316"/>
        </pc:sldMkLst>
      </pc:sldChg>
      <pc:sldChg chg="modSp">
        <pc:chgData name="Georgia Woods" userId="S::gwoods@bcpud.org::bcc7f6b7-668c-4aed-81dc-63f139499348" providerId="AD" clId="Web-{3C54C8D4-4F94-ADFB-431F-1E613F18F185}" dt="2025-01-15T23:37:36.806" v="960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3C54C8D4-4F94-ADFB-431F-1E613F18F185}" dt="2025-01-15T23:37:36.806" v="960" actId="20577"/>
          <ac:spMkLst>
            <pc:docMk/>
            <pc:sldMk cId="800267879" sldId="319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18:35.711" v="311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addSp delSp modSp">
        <pc:chgData name="Georgia Woods" userId="S::gwoods@bcpud.org::bcc7f6b7-668c-4aed-81dc-63f139499348" providerId="AD" clId="Web-{3C54C8D4-4F94-ADFB-431F-1E613F18F185}" dt="2025-01-15T23:37:31.899" v="959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3C54C8D4-4F94-ADFB-431F-1E613F18F185}" dt="2025-01-15T23:37:31.899" v="959" actId="20577"/>
          <ac:spMkLst>
            <pc:docMk/>
            <pc:sldMk cId="1258323938" sldId="320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17:04.064" v="25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addSp delSp modSp addAnim delAnim">
        <pc:chgData name="Georgia Woods" userId="S::gwoods@bcpud.org::bcc7f6b7-668c-4aed-81dc-63f139499348" providerId="AD" clId="Web-{3C54C8D4-4F94-ADFB-431F-1E613F18F185}" dt="2025-01-15T23:37:22.539" v="958" actId="20577"/>
        <pc:sldMkLst>
          <pc:docMk/>
          <pc:sldMk cId="3680161271" sldId="321"/>
        </pc:sldMkLst>
        <pc:spChg chg="mod">
          <ac:chgData name="Georgia Woods" userId="S::gwoods@bcpud.org::bcc7f6b7-668c-4aed-81dc-63f139499348" providerId="AD" clId="Web-{3C54C8D4-4F94-ADFB-431F-1E613F18F185}" dt="2025-01-15T23:37:22.539" v="958" actId="20577"/>
          <ac:spMkLst>
            <pc:docMk/>
            <pc:sldMk cId="3680161271" sldId="321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37:04.725" v="956" actId="20577"/>
          <ac:spMkLst>
            <pc:docMk/>
            <pc:sldMk cId="3680161271" sldId="321"/>
            <ac:spMk id="3" creationId="{C80921DB-7B70-2001-656F-BCE3DDCE51C9}"/>
          </ac:spMkLst>
        </pc:spChg>
        <pc:picChg chg="add mod">
          <ac:chgData name="Georgia Woods" userId="S::gwoods@bcpud.org::bcc7f6b7-668c-4aed-81dc-63f139499348" providerId="AD" clId="Web-{3C54C8D4-4F94-ADFB-431F-1E613F18F185}" dt="2025-01-15T22:46:18.302" v="124" actId="1076"/>
          <ac:picMkLst>
            <pc:docMk/>
            <pc:sldMk cId="3680161271" sldId="321"/>
            <ac:picMk id="5" creationId="{62FE24F2-27BD-9076-0824-12FBF892F211}"/>
          </ac:picMkLst>
        </pc:picChg>
        <pc:picChg chg="mod">
          <ac:chgData name="Georgia Woods" userId="S::gwoods@bcpud.org::bcc7f6b7-668c-4aed-81dc-63f139499348" providerId="AD" clId="Web-{3C54C8D4-4F94-ADFB-431F-1E613F18F185}" dt="2025-01-15T22:46:23.084" v="125" actId="1076"/>
          <ac:picMkLst>
            <pc:docMk/>
            <pc:sldMk cId="3680161271" sldId="321"/>
            <ac:picMk id="6" creationId="{11FD367E-27AF-94D7-046E-BAB34EAAF196}"/>
          </ac:picMkLst>
        </pc:picChg>
      </pc:sldChg>
      <pc:sldChg chg="del">
        <pc:chgData name="Georgia Woods" userId="S::gwoods@bcpud.org::bcc7f6b7-668c-4aed-81dc-63f139499348" providerId="AD" clId="Web-{3C54C8D4-4F94-ADFB-431F-1E613F18F185}" dt="2025-01-15T23:23:31.466" v="511"/>
        <pc:sldMkLst>
          <pc:docMk/>
          <pc:sldMk cId="1533936576" sldId="322"/>
        </pc:sldMkLst>
      </pc:sldChg>
      <pc:sldChg chg="del">
        <pc:chgData name="Georgia Woods" userId="S::gwoods@bcpud.org::bcc7f6b7-668c-4aed-81dc-63f139499348" providerId="AD" clId="Web-{3C54C8D4-4F94-ADFB-431F-1E613F18F185}" dt="2025-01-15T23:23:24.153" v="508"/>
        <pc:sldMkLst>
          <pc:docMk/>
          <pc:sldMk cId="2717410111" sldId="323"/>
        </pc:sldMkLst>
      </pc:sldChg>
      <pc:sldChg chg="del">
        <pc:chgData name="Georgia Woods" userId="S::gwoods@bcpud.org::bcc7f6b7-668c-4aed-81dc-63f139499348" providerId="AD" clId="Web-{3C54C8D4-4F94-ADFB-431F-1E613F18F185}" dt="2025-01-15T23:23:25.481" v="509"/>
        <pc:sldMkLst>
          <pc:docMk/>
          <pc:sldMk cId="1978479637" sldId="325"/>
        </pc:sldMkLst>
      </pc:sldChg>
      <pc:sldChg chg="del">
        <pc:chgData name="Georgia Woods" userId="S::gwoods@bcpud.org::bcc7f6b7-668c-4aed-81dc-63f139499348" providerId="AD" clId="Web-{3C54C8D4-4F94-ADFB-431F-1E613F18F185}" dt="2025-01-15T23:22:41.118" v="507"/>
        <pc:sldMkLst>
          <pc:docMk/>
          <pc:sldMk cId="3041610018" sldId="327"/>
        </pc:sldMkLst>
      </pc:sldChg>
      <pc:sldChg chg="del">
        <pc:chgData name="Georgia Woods" userId="S::gwoods@bcpud.org::bcc7f6b7-668c-4aed-81dc-63f139499348" providerId="AD" clId="Web-{3C54C8D4-4F94-ADFB-431F-1E613F18F185}" dt="2025-01-15T22:42:55.998" v="76"/>
        <pc:sldMkLst>
          <pc:docMk/>
          <pc:sldMk cId="1065990143" sldId="328"/>
        </pc:sldMkLst>
      </pc:sldChg>
      <pc:sldChg chg="addSp delSp modSp">
        <pc:chgData name="Georgia Woods" userId="S::gwoods@bcpud.org::bcc7f6b7-668c-4aed-81dc-63f139499348" providerId="AD" clId="Web-{3C54C8D4-4F94-ADFB-431F-1E613F18F185}" dt="2025-01-15T23:37:17.773" v="957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3C54C8D4-4F94-ADFB-431F-1E613F18F185}" dt="2025-01-15T23:37:17.773" v="957" actId="20577"/>
          <ac:spMkLst>
            <pc:docMk/>
            <pc:sldMk cId="4011978784" sldId="331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3C54C8D4-4F94-ADFB-431F-1E613F18F185}" dt="2025-01-15T22:44:55.174" v="116" actId="20577"/>
          <ac:spMkLst>
            <pc:docMk/>
            <pc:sldMk cId="4011978784" sldId="331"/>
            <ac:spMk id="3" creationId="{DD37D6E1-E9CD-5E7A-0C39-78385984321C}"/>
          </ac:spMkLst>
        </pc:spChg>
        <pc:picChg chg="add mod">
          <ac:chgData name="Georgia Woods" userId="S::gwoods@bcpud.org::bcc7f6b7-668c-4aed-81dc-63f139499348" providerId="AD" clId="Web-{3C54C8D4-4F94-ADFB-431F-1E613F18F185}" dt="2025-01-15T22:43:40.515" v="85" actId="1076"/>
          <ac:picMkLst>
            <pc:docMk/>
            <pc:sldMk cId="4011978784" sldId="331"/>
            <ac:picMk id="4" creationId="{EBFB9DE9-2076-2197-E33F-F7BC42D9E3C8}"/>
          </ac:picMkLst>
        </pc:picChg>
      </pc:sldChg>
      <pc:sldChg chg="addSp delSp modSp addAnim delAnim">
        <pc:chgData name="Georgia Woods" userId="S::gwoods@bcpud.org::bcc7f6b7-668c-4aed-81dc-63f139499348" providerId="AD" clId="Web-{3C54C8D4-4F94-ADFB-431F-1E613F18F185}" dt="2025-01-15T22:39:28.818" v="45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3C54C8D4-4F94-ADFB-431F-1E613F18F185}" dt="2025-01-15T22:38:50.551" v="37" actId="1076"/>
          <ac:spMkLst>
            <pc:docMk/>
            <pc:sldMk cId="1695729711" sldId="333"/>
            <ac:spMk id="2" creationId="{382C1659-0424-14AB-31D7-FF55092446E0}"/>
          </ac:spMkLst>
        </pc:spChg>
        <pc:spChg chg="mod">
          <ac:chgData name="Georgia Woods" userId="S::gwoods@bcpud.org::bcc7f6b7-668c-4aed-81dc-63f139499348" providerId="AD" clId="Web-{3C54C8D4-4F94-ADFB-431F-1E613F18F185}" dt="2025-01-15T22:38:01.611" v="35" actId="1076"/>
          <ac:spMkLst>
            <pc:docMk/>
            <pc:sldMk cId="1695729711" sldId="333"/>
            <ac:spMk id="7" creationId="{F1990515-4C91-243F-F372-4FE6695C3E51}"/>
          </ac:spMkLst>
        </pc:spChg>
        <pc:spChg chg="mod">
          <ac:chgData name="Georgia Woods" userId="S::gwoods@bcpud.org::bcc7f6b7-668c-4aed-81dc-63f139499348" providerId="AD" clId="Web-{3C54C8D4-4F94-ADFB-431F-1E613F18F185}" dt="2025-01-15T22:37:17.391" v="19" actId="14100"/>
          <ac:spMkLst>
            <pc:docMk/>
            <pc:sldMk cId="1695729711" sldId="333"/>
            <ac:spMk id="9" creationId="{AE85FE3B-66F3-6F4A-DEA2-7C03317742EA}"/>
          </ac:spMkLst>
        </pc:spChg>
        <pc:spChg chg="add mod">
          <ac:chgData name="Georgia Woods" userId="S::gwoods@bcpud.org::bcc7f6b7-668c-4aed-81dc-63f139499348" providerId="AD" clId="Web-{3C54C8D4-4F94-ADFB-431F-1E613F18F185}" dt="2025-01-15T22:39:17.286" v="41" actId="20577"/>
          <ac:spMkLst>
            <pc:docMk/>
            <pc:sldMk cId="1695729711" sldId="333"/>
            <ac:spMk id="13" creationId="{0EC041E7-2FAF-C517-43E4-8C293DF0C719}"/>
          </ac:spMkLst>
        </pc:spChg>
        <pc:spChg chg="add mod">
          <ac:chgData name="Georgia Woods" userId="S::gwoods@bcpud.org::bcc7f6b7-668c-4aed-81dc-63f139499348" providerId="AD" clId="Web-{3C54C8D4-4F94-ADFB-431F-1E613F18F185}" dt="2025-01-15T22:39:28.818" v="45" actId="20577"/>
          <ac:spMkLst>
            <pc:docMk/>
            <pc:sldMk cId="1695729711" sldId="333"/>
            <ac:spMk id="14" creationId="{F4DF23FE-8535-EC94-9B97-C0AF6F71EBDD}"/>
          </ac:spMkLst>
        </pc:spChg>
      </pc:sldChg>
      <pc:sldChg chg="addSp delSp modSp">
        <pc:chgData name="Georgia Woods" userId="S::gwoods@bcpud.org::bcc7f6b7-668c-4aed-81dc-63f139499348" providerId="AD" clId="Web-{3C54C8D4-4F94-ADFB-431F-1E613F18F185}" dt="2025-01-15T22:41:03.712" v="74" actId="20577"/>
        <pc:sldMkLst>
          <pc:docMk/>
          <pc:sldMk cId="269538104" sldId="334"/>
        </pc:sldMkLst>
        <pc:spChg chg="mod">
          <ac:chgData name="Georgia Woods" userId="S::gwoods@bcpud.org::bcc7f6b7-668c-4aed-81dc-63f139499348" providerId="AD" clId="Web-{3C54C8D4-4F94-ADFB-431F-1E613F18F185}" dt="2025-01-15T22:41:03.712" v="74" actId="20577"/>
          <ac:spMkLst>
            <pc:docMk/>
            <pc:sldMk cId="269538104" sldId="334"/>
            <ac:spMk id="2" creationId="{6ECFE468-AE84-6836-511F-8FBF79ED3173}"/>
          </ac:spMkLst>
        </pc:spChg>
        <pc:spChg chg="mod">
          <ac:chgData name="Georgia Woods" userId="S::gwoods@bcpud.org::bcc7f6b7-668c-4aed-81dc-63f139499348" providerId="AD" clId="Web-{3C54C8D4-4F94-ADFB-431F-1E613F18F185}" dt="2025-01-15T22:40:52.727" v="69" actId="1076"/>
          <ac:spMkLst>
            <pc:docMk/>
            <pc:sldMk cId="269538104" sldId="334"/>
            <ac:spMk id="3" creationId="{568B704B-302E-C40A-A687-0B48EAACF839}"/>
          </ac:spMkLst>
        </pc:spChg>
        <pc:picChg chg="add mod">
          <ac:chgData name="Georgia Woods" userId="S::gwoods@bcpud.org::bcc7f6b7-668c-4aed-81dc-63f139499348" providerId="AD" clId="Web-{3C54C8D4-4F94-ADFB-431F-1E613F18F185}" dt="2025-01-15T22:40:53.962" v="70" actId="1076"/>
          <ac:picMkLst>
            <pc:docMk/>
            <pc:sldMk cId="269538104" sldId="334"/>
            <ac:picMk id="5" creationId="{440DCFAB-7385-2D35-E150-8E7522859AE5}"/>
          </ac:picMkLst>
        </pc:picChg>
      </pc:sldChg>
      <pc:sldChg chg="addSp delSp modSp add replId">
        <pc:chgData name="Georgia Woods" userId="S::gwoods@bcpud.org::bcc7f6b7-668c-4aed-81dc-63f139499348" providerId="AD" clId="Web-{3C54C8D4-4F94-ADFB-431F-1E613F18F185}" dt="2025-01-15T23:42:37.108" v="1088" actId="14100"/>
        <pc:sldMkLst>
          <pc:docMk/>
          <pc:sldMk cId="2261446903" sldId="335"/>
        </pc:sldMkLst>
        <pc:spChg chg="mod">
          <ac:chgData name="Georgia Woods" userId="S::gwoods@bcpud.org::bcc7f6b7-668c-4aed-81dc-63f139499348" providerId="AD" clId="Web-{3C54C8D4-4F94-ADFB-431F-1E613F18F185}" dt="2025-01-15T23:27:55.453" v="543" actId="1076"/>
          <ac:spMkLst>
            <pc:docMk/>
            <pc:sldMk cId="2261446903" sldId="335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3C54C8D4-4F94-ADFB-431F-1E613F18F185}" dt="2025-01-15T23:42:37.108" v="1088" actId="14100"/>
          <ac:spMkLst>
            <pc:docMk/>
            <pc:sldMk cId="2261446903" sldId="335"/>
            <ac:spMk id="3" creationId="{DD37D6E1-E9CD-5E7A-0C39-78385984321C}"/>
          </ac:spMkLst>
        </pc:spChg>
        <pc:picChg chg="add mod">
          <ac:chgData name="Georgia Woods" userId="S::gwoods@bcpud.org::bcc7f6b7-668c-4aed-81dc-63f139499348" providerId="AD" clId="Web-{3C54C8D4-4F94-ADFB-431F-1E613F18F185}" dt="2025-01-15T23:33:34.586" v="844" actId="1076"/>
          <ac:picMkLst>
            <pc:docMk/>
            <pc:sldMk cId="2261446903" sldId="335"/>
            <ac:picMk id="5" creationId="{D1E4C942-7010-C025-1A0D-FC22FC6691ED}"/>
          </ac:picMkLst>
        </pc:picChg>
        <pc:picChg chg="add mod">
          <ac:chgData name="Georgia Woods" userId="S::gwoods@bcpud.org::bcc7f6b7-668c-4aed-81dc-63f139499348" providerId="AD" clId="Web-{3C54C8D4-4F94-ADFB-431F-1E613F18F185}" dt="2025-01-15T23:27:58.078" v="544" actId="1076"/>
          <ac:picMkLst>
            <pc:docMk/>
            <pc:sldMk cId="2261446903" sldId="335"/>
            <ac:picMk id="6" creationId="{5FF8024B-D99D-7281-5F53-6EC11F614F0D}"/>
          </ac:picMkLst>
        </pc:picChg>
        <pc:picChg chg="add mod">
          <ac:chgData name="Georgia Woods" userId="S::gwoods@bcpud.org::bcc7f6b7-668c-4aed-81dc-63f139499348" providerId="AD" clId="Web-{3C54C8D4-4F94-ADFB-431F-1E613F18F185}" dt="2025-01-15T23:33:38.367" v="845" actId="1076"/>
          <ac:picMkLst>
            <pc:docMk/>
            <pc:sldMk cId="2261446903" sldId="335"/>
            <ac:picMk id="7" creationId="{168AF944-9174-CB11-7304-335784E736FA}"/>
          </ac:picMkLst>
        </pc:picChg>
      </pc:sldChg>
      <pc:sldChg chg="del">
        <pc:chgData name="Georgia Woods" userId="S::gwoods@bcpud.org::bcc7f6b7-668c-4aed-81dc-63f139499348" providerId="AD" clId="Web-{3C54C8D4-4F94-ADFB-431F-1E613F18F185}" dt="2025-01-15T23:23:28.450" v="510"/>
        <pc:sldMkLst>
          <pc:docMk/>
          <pc:sldMk cId="3667684052" sldId="335"/>
        </pc:sldMkLst>
      </pc:sldChg>
      <pc:sldChg chg="del">
        <pc:chgData name="Georgia Woods" userId="S::gwoods@bcpud.org::bcc7f6b7-668c-4aed-81dc-63f139499348" providerId="AD" clId="Web-{3C54C8D4-4F94-ADFB-431F-1E613F18F185}" dt="2025-01-15T22:42:51.576" v="75"/>
        <pc:sldMkLst>
          <pc:docMk/>
          <pc:sldMk cId="4062985634" sldId="336"/>
        </pc:sldMkLst>
      </pc:sldChg>
    </pc:docChg>
  </pc:docChgLst>
  <pc:docChgLst>
    <pc:chgData name="Georgia Woods" userId="S::gwoods@bcpud.org::bcc7f6b7-668c-4aed-81dc-63f139499348" providerId="AD" clId="Web-{CF0BD662-78C5-8DE3-ED59-5E8618553461}"/>
    <pc:docChg chg="modSld">
      <pc:chgData name="Georgia Woods" userId="S::gwoods@bcpud.org::bcc7f6b7-668c-4aed-81dc-63f139499348" providerId="AD" clId="Web-{CF0BD662-78C5-8DE3-ED59-5E8618553461}" dt="2025-02-12T17:11:34.721" v="1" actId="20577"/>
      <pc:docMkLst>
        <pc:docMk/>
      </pc:docMkLst>
      <pc:sldChg chg="modSp">
        <pc:chgData name="Georgia Woods" userId="S::gwoods@bcpud.org::bcc7f6b7-668c-4aed-81dc-63f139499348" providerId="AD" clId="Web-{CF0BD662-78C5-8DE3-ED59-5E8618553461}" dt="2025-02-12T17:11:34.721" v="1" actId="20577"/>
        <pc:sldMkLst>
          <pc:docMk/>
          <pc:sldMk cId="186652673" sldId="359"/>
        </pc:sldMkLst>
        <pc:spChg chg="mod">
          <ac:chgData name="Georgia Woods" userId="S::gwoods@bcpud.org::bcc7f6b7-668c-4aed-81dc-63f139499348" providerId="AD" clId="Web-{CF0BD662-78C5-8DE3-ED59-5E8618553461}" dt="2025-02-12T17:11:34.721" v="1" actId="20577"/>
          <ac:spMkLst>
            <pc:docMk/>
            <pc:sldMk cId="186652673" sldId="359"/>
            <ac:spMk id="2" creationId="{5AB19E84-3949-AE01-FBE8-908A170FF663}"/>
          </ac:spMkLst>
        </pc:spChg>
      </pc:sldChg>
    </pc:docChg>
  </pc:docChgLst>
  <pc:docChgLst>
    <pc:chgData name="Georgia Woods" userId="S::gwoods@bcpud.org::bcc7f6b7-668c-4aed-81dc-63f139499348" providerId="AD" clId="Web-{C704F469-5114-FE24-AF99-DAE9C0D9F50E}"/>
    <pc:docChg chg="addSld delSld modSld sldOrd">
      <pc:chgData name="Georgia Woods" userId="S::gwoods@bcpud.org::bcc7f6b7-668c-4aed-81dc-63f139499348" providerId="AD" clId="Web-{C704F469-5114-FE24-AF99-DAE9C0D9F50E}" dt="2025-02-10T23:27:45.155" v="1866" actId="1076"/>
      <pc:docMkLst>
        <pc:docMk/>
      </pc:docMkLst>
      <pc:sldChg chg="del">
        <pc:chgData name="Georgia Woods" userId="S::gwoods@bcpud.org::bcc7f6b7-668c-4aed-81dc-63f139499348" providerId="AD" clId="Web-{C704F469-5114-FE24-AF99-DAE9C0D9F50E}" dt="2025-02-10T20:40:51.787" v="658"/>
        <pc:sldMkLst>
          <pc:docMk/>
          <pc:sldMk cId="1647111722" sldId="315"/>
        </pc:sldMkLst>
      </pc:sldChg>
      <pc:sldChg chg="addSp delSp modSp">
        <pc:chgData name="Georgia Woods" userId="S::gwoods@bcpud.org::bcc7f6b7-668c-4aed-81dc-63f139499348" providerId="AD" clId="Web-{C704F469-5114-FE24-AF99-DAE9C0D9F50E}" dt="2025-02-10T21:35:54.372" v="989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C704F469-5114-FE24-AF99-DAE9C0D9F50E}" dt="2025-02-10T20:40:40.568" v="657" actId="20577"/>
          <ac:spMkLst>
            <pc:docMk/>
            <pc:sldMk cId="800267879" sldId="319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1:35:54.372" v="989" actId="20577"/>
          <ac:spMkLst>
            <pc:docMk/>
            <pc:sldMk cId="800267879" sldId="319"/>
            <ac:spMk id="5" creationId="{4314B92F-24E9-EF73-0062-549995B2E7D7}"/>
          </ac:spMkLst>
        </pc:spChg>
        <pc:picChg chg="add mod">
          <ac:chgData name="Georgia Woods" userId="S::gwoods@bcpud.org::bcc7f6b7-668c-4aed-81dc-63f139499348" providerId="AD" clId="Web-{C704F469-5114-FE24-AF99-DAE9C0D9F50E}" dt="2025-02-10T21:34:43.590" v="980" actId="1076"/>
          <ac:picMkLst>
            <pc:docMk/>
            <pc:sldMk cId="800267879" sldId="319"/>
            <ac:picMk id="3" creationId="{DE21A4D9-3BCE-DE52-ABC1-5C403F25196A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35:22.293" v="986" actId="1076"/>
          <ac:picMkLst>
            <pc:docMk/>
            <pc:sldMk cId="800267879" sldId="319"/>
            <ac:picMk id="4" creationId="{C97FE087-78F8-815F-DCCF-543F00DBE8A1}"/>
          </ac:picMkLst>
        </pc:picChg>
        <pc:picChg chg="del">
          <ac:chgData name="Georgia Woods" userId="S::gwoods@bcpud.org::bcc7f6b7-668c-4aed-81dc-63f139499348" providerId="AD" clId="Web-{C704F469-5114-FE24-AF99-DAE9C0D9F50E}" dt="2025-02-10T21:34:33.059" v="977"/>
          <ac:picMkLst>
            <pc:docMk/>
            <pc:sldMk cId="800267879" sldId="319"/>
            <ac:picMk id="8" creationId="{385C9453-165F-7BE9-A958-90A889140F05}"/>
          </ac:picMkLst>
        </pc:picChg>
      </pc:sldChg>
      <pc:sldChg chg="addSp delSp modSp">
        <pc:chgData name="Georgia Woods" userId="S::gwoods@bcpud.org::bcc7f6b7-668c-4aed-81dc-63f139499348" providerId="AD" clId="Web-{C704F469-5114-FE24-AF99-DAE9C0D9F50E}" dt="2025-02-10T21:38:06.654" v="1052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C704F469-5114-FE24-AF99-DAE9C0D9F50E}" dt="2025-02-10T20:40:35.646" v="656" actId="20577"/>
          <ac:spMkLst>
            <pc:docMk/>
            <pc:sldMk cId="1258323938" sldId="320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1:38:06.654" v="1052" actId="20577"/>
          <ac:spMkLst>
            <pc:docMk/>
            <pc:sldMk cId="1258323938" sldId="320"/>
            <ac:spMk id="3" creationId="{C80921DB-7B70-2001-656F-BCE3DDCE51C9}"/>
          </ac:spMkLst>
        </pc:spChg>
        <pc:picChg chg="del">
          <ac:chgData name="Georgia Woods" userId="S::gwoods@bcpud.org::bcc7f6b7-668c-4aed-81dc-63f139499348" providerId="AD" clId="Web-{C704F469-5114-FE24-AF99-DAE9C0D9F50E}" dt="2025-02-10T20:36:48.129" v="536"/>
          <ac:picMkLst>
            <pc:docMk/>
            <pc:sldMk cId="1258323938" sldId="320"/>
            <ac:picMk id="4" creationId="{5DE17F53-7980-6F0D-862D-76F25EAC0914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8:48.333" v="628" actId="14100"/>
          <ac:picMkLst>
            <pc:docMk/>
            <pc:sldMk cId="1258323938" sldId="320"/>
            <ac:picMk id="5" creationId="{F7BE5B85-D0D7-521B-72E1-D72985A01182}"/>
          </ac:picMkLst>
        </pc:picChg>
      </pc:sldChg>
      <pc:sldChg chg="del">
        <pc:chgData name="Georgia Woods" userId="S::gwoods@bcpud.org::bcc7f6b7-668c-4aed-81dc-63f139499348" providerId="AD" clId="Web-{C704F469-5114-FE24-AF99-DAE9C0D9F50E}" dt="2025-02-10T21:20:29.678" v="809"/>
        <pc:sldMkLst>
          <pc:docMk/>
          <pc:sldMk cId="3680161271" sldId="321"/>
        </pc:sldMkLst>
      </pc:sldChg>
      <pc:sldChg chg="modSp modCm">
        <pc:chgData name="Georgia Woods" userId="S::gwoods@bcpud.org::bcc7f6b7-668c-4aed-81dc-63f139499348" providerId="AD" clId="Web-{C704F469-5114-FE24-AF99-DAE9C0D9F50E}" dt="2025-02-10T21:52:05.175" v="1149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C704F469-5114-FE24-AF99-DAE9C0D9F50E}" dt="2025-02-10T21:51:47.503" v="1144" actId="20577"/>
          <ac:spMkLst>
            <pc:docMk/>
            <pc:sldMk cId="4011978784" sldId="331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C704F469-5114-FE24-AF99-DAE9C0D9F50E}" dt="2025-02-10T21:52:05.175" v="1149" actId="20577"/>
          <ac:spMkLst>
            <pc:docMk/>
            <pc:sldMk cId="4011978784" sldId="331"/>
            <ac:spMk id="3" creationId="{DD37D6E1-E9CD-5E7A-0C39-7838598432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C704F469-5114-FE24-AF99-DAE9C0D9F50E}" dt="2025-02-10T21:52:05.175" v="1149" actId="20577"/>
              <pc2:cmMkLst xmlns:pc2="http://schemas.microsoft.com/office/powerpoint/2019/9/main/command">
                <pc:docMk/>
                <pc:sldMk cId="4011978784" sldId="331"/>
                <pc2:cmMk id="{862FCDE2-593A-49BE-84AE-5C67F168D6AC}"/>
              </pc2:cmMkLst>
            </pc226:cmChg>
          </p:ext>
        </pc:extLst>
      </pc:sldChg>
      <pc:sldChg chg="addSp delSp modSp addAnim delAnim">
        <pc:chgData name="Georgia Woods" userId="S::gwoods@bcpud.org::bcc7f6b7-668c-4aed-81dc-63f139499348" providerId="AD" clId="Web-{C704F469-5114-FE24-AF99-DAE9C0D9F50E}" dt="2025-02-10T22:23:33.438" v="1837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C704F469-5114-FE24-AF99-DAE9C0D9F50E}" dt="2025-02-10T21:18:19.958" v="807" actId="1076"/>
          <ac:spMkLst>
            <pc:docMk/>
            <pc:sldMk cId="1695729711" sldId="333"/>
            <ac:spMk id="2" creationId="{382C1659-0424-14AB-31D7-FF55092446E0}"/>
          </ac:spMkLst>
        </pc:spChg>
        <pc:spChg chg="mod">
          <ac:chgData name="Georgia Woods" userId="S::gwoods@bcpud.org::bcc7f6b7-668c-4aed-81dc-63f139499348" providerId="AD" clId="Web-{C704F469-5114-FE24-AF99-DAE9C0D9F50E}" dt="2025-02-10T21:18:11.615" v="802" actId="1076"/>
          <ac:spMkLst>
            <pc:docMk/>
            <pc:sldMk cId="1695729711" sldId="333"/>
            <ac:spMk id="7" creationId="{F1990515-4C91-243F-F372-4FE6695C3E51}"/>
          </ac:spMkLst>
        </pc:spChg>
        <pc:spChg chg="mod">
          <ac:chgData name="Georgia Woods" userId="S::gwoods@bcpud.org::bcc7f6b7-668c-4aed-81dc-63f139499348" providerId="AD" clId="Web-{C704F469-5114-FE24-AF99-DAE9C0D9F50E}" dt="2025-02-10T22:19:21.217" v="1820" actId="1076"/>
          <ac:spMkLst>
            <pc:docMk/>
            <pc:sldMk cId="1695729711" sldId="333"/>
            <ac:spMk id="9" creationId="{AE85FE3B-66F3-6F4A-DEA2-7C03317742EA}"/>
          </ac:spMkLst>
        </pc:spChg>
        <pc:spChg chg="add mod">
          <ac:chgData name="Georgia Woods" userId="S::gwoods@bcpud.org::bcc7f6b7-668c-4aed-81dc-63f139499348" providerId="AD" clId="Web-{C704F469-5114-FE24-AF99-DAE9C0D9F50E}" dt="2025-02-10T22:20:28.968" v="1834" actId="1076"/>
          <ac:spMkLst>
            <pc:docMk/>
            <pc:sldMk cId="1695729711" sldId="333"/>
            <ac:spMk id="10" creationId="{D2E244D0-C496-8554-3A52-18A16BD3FC18}"/>
          </ac:spMkLst>
        </pc:spChg>
        <pc:spChg chg="del mod">
          <ac:chgData name="Georgia Woods" userId="S::gwoods@bcpud.org::bcc7f6b7-668c-4aed-81dc-63f139499348" providerId="AD" clId="Web-{C704F469-5114-FE24-AF99-DAE9C0D9F50E}" dt="2025-02-10T22:20:34.390" v="1836"/>
          <ac:spMkLst>
            <pc:docMk/>
            <pc:sldMk cId="1695729711" sldId="333"/>
            <ac:spMk id="13" creationId="{0EC041E7-2FAF-C517-43E4-8C293DF0C719}"/>
          </ac:spMkLst>
        </pc:spChg>
        <pc:spChg chg="add del mod">
          <ac:chgData name="Georgia Woods" userId="S::gwoods@bcpud.org::bcc7f6b7-668c-4aed-81dc-63f139499348" providerId="AD" clId="Web-{C704F469-5114-FE24-AF99-DAE9C0D9F50E}" dt="2025-02-10T22:23:33.438" v="1837" actId="20577"/>
          <ac:spMkLst>
            <pc:docMk/>
            <pc:sldMk cId="1695729711" sldId="333"/>
            <ac:spMk id="14" creationId="{F4DF23FE-8535-EC94-9B97-C0AF6F71EBDD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16:26.598" v="783"/>
          <ac:picMkLst>
            <pc:docMk/>
            <pc:sldMk cId="1695729711" sldId="333"/>
            <ac:picMk id="3" creationId="{791DADE8-EFDA-E7EF-8470-C853686CA32B}"/>
          </ac:picMkLst>
        </pc:picChg>
        <pc:picChg chg="add mod">
          <ac:chgData name="Georgia Woods" userId="S::gwoods@bcpud.org::bcc7f6b7-668c-4aed-81dc-63f139499348" providerId="AD" clId="Web-{C704F469-5114-FE24-AF99-DAE9C0D9F50E}" dt="2025-02-10T21:18:11.646" v="804" actId="1076"/>
          <ac:picMkLst>
            <pc:docMk/>
            <pc:sldMk cId="1695729711" sldId="333"/>
            <ac:picMk id="5" creationId="{384B90AB-C598-7975-42F7-C0B8FB7C25BA}"/>
          </ac:picMkLst>
        </pc:picChg>
        <pc:picChg chg="add mod">
          <ac:chgData name="Georgia Woods" userId="S::gwoods@bcpud.org::bcc7f6b7-668c-4aed-81dc-63f139499348" providerId="AD" clId="Web-{C704F469-5114-FE24-AF99-DAE9C0D9F50E}" dt="2025-02-10T21:18:14.958" v="806" actId="1076"/>
          <ac:picMkLst>
            <pc:docMk/>
            <pc:sldMk cId="1695729711" sldId="333"/>
            <ac:picMk id="6" creationId="{88637A2D-01A8-9DB2-4CF9-B27D12BEA601}"/>
          </ac:picMkLst>
        </pc:picChg>
      </pc:sldChg>
      <pc:sldChg chg="modSp">
        <pc:chgData name="Georgia Woods" userId="S::gwoods@bcpud.org::bcc7f6b7-668c-4aed-81dc-63f139499348" providerId="AD" clId="Web-{C704F469-5114-FE24-AF99-DAE9C0D9F50E}" dt="2025-02-10T21:49:47.612" v="1141" actId="20577"/>
        <pc:sldMkLst>
          <pc:docMk/>
          <pc:sldMk cId="269538104" sldId="334"/>
        </pc:sldMkLst>
        <pc:spChg chg="mod">
          <ac:chgData name="Georgia Woods" userId="S::gwoods@bcpud.org::bcc7f6b7-668c-4aed-81dc-63f139499348" providerId="AD" clId="Web-{C704F469-5114-FE24-AF99-DAE9C0D9F50E}" dt="2025-02-10T21:49:47.612" v="1141" actId="20577"/>
          <ac:spMkLst>
            <pc:docMk/>
            <pc:sldMk cId="269538104" sldId="334"/>
            <ac:spMk id="3" creationId="{568B704B-302E-C40A-A687-0B48EAACF839}"/>
          </ac:spMkLst>
        </pc:spChg>
        <pc:picChg chg="mod">
          <ac:chgData name="Georgia Woods" userId="S::gwoods@bcpud.org::bcc7f6b7-668c-4aed-81dc-63f139499348" providerId="AD" clId="Web-{C704F469-5114-FE24-AF99-DAE9C0D9F50E}" dt="2025-02-10T21:49:27.127" v="1132" actId="1076"/>
          <ac:picMkLst>
            <pc:docMk/>
            <pc:sldMk cId="269538104" sldId="334"/>
            <ac:picMk id="5" creationId="{440DCFAB-7385-2D35-E150-8E7522859AE5}"/>
          </ac:picMkLst>
        </pc:picChg>
      </pc:sldChg>
      <pc:sldChg chg="del">
        <pc:chgData name="Georgia Woods" userId="S::gwoods@bcpud.org::bcc7f6b7-668c-4aed-81dc-63f139499348" providerId="AD" clId="Web-{C704F469-5114-FE24-AF99-DAE9C0D9F50E}" dt="2025-02-10T22:19:10.639" v="1819"/>
        <pc:sldMkLst>
          <pc:docMk/>
          <pc:sldMk cId="2261446903" sldId="335"/>
        </pc:sldMkLst>
      </pc:sldChg>
      <pc:sldChg chg="addSp delSp modSp modCm">
        <pc:chgData name="Georgia Woods" userId="S::gwoods@bcpud.org::bcc7f6b7-668c-4aed-81dc-63f139499348" providerId="AD" clId="Web-{C704F469-5114-FE24-AF99-DAE9C0D9F50E}" dt="2025-02-10T16:22:05.552" v="305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C704F469-5114-FE24-AF99-DAE9C0D9F50E}" dt="2025-02-10T16:20:46.221" v="244" actId="14100"/>
          <ac:spMkLst>
            <pc:docMk/>
            <pc:sldMk cId="2941071915" sldId="337"/>
            <ac:spMk id="2" creationId="{FBC4EA84-5428-9535-0734-07BCF4B2A6D3}"/>
          </ac:spMkLst>
        </pc:spChg>
        <pc:spChg chg="mod">
          <ac:chgData name="Georgia Woods" userId="S::gwoods@bcpud.org::bcc7f6b7-668c-4aed-81dc-63f139499348" providerId="AD" clId="Web-{C704F469-5114-FE24-AF99-DAE9C0D9F50E}" dt="2025-02-10T16:22:05.552" v="305" actId="20577"/>
          <ac:spMkLst>
            <pc:docMk/>
            <pc:sldMk cId="2941071915" sldId="337"/>
            <ac:spMk id="3" creationId="{11D6E8B6-30CC-3832-AA3E-32363897C983}"/>
          </ac:spMkLst>
        </pc:spChg>
        <pc:picChg chg="del">
          <ac:chgData name="Georgia Woods" userId="S::gwoods@bcpud.org::bcc7f6b7-668c-4aed-81dc-63f139499348" providerId="AD" clId="Web-{C704F469-5114-FE24-AF99-DAE9C0D9F50E}" dt="2025-02-10T16:10:14.103" v="12"/>
          <ac:picMkLst>
            <pc:docMk/>
            <pc:sldMk cId="2941071915" sldId="337"/>
            <ac:picMk id="4" creationId="{2015C87D-B405-657E-9703-7F4A6439F76D}"/>
          </ac:picMkLst>
        </pc:picChg>
        <pc:picChg chg="add mod">
          <ac:chgData name="Georgia Woods" userId="S::gwoods@bcpud.org::bcc7f6b7-668c-4aed-81dc-63f139499348" providerId="AD" clId="Web-{C704F469-5114-FE24-AF99-DAE9C0D9F50E}" dt="2025-02-10T16:15:26.693" v="51" actId="1076"/>
          <ac:picMkLst>
            <pc:docMk/>
            <pc:sldMk cId="2941071915" sldId="337"/>
            <ac:picMk id="5" creationId="{469DC353-F9FC-02AA-709A-B0642E71B2E9}"/>
          </ac:picMkLst>
        </pc:picChg>
        <pc:picChg chg="add mod">
          <ac:chgData name="Georgia Woods" userId="S::gwoods@bcpud.org::bcc7f6b7-668c-4aed-81dc-63f139499348" providerId="AD" clId="Web-{C704F469-5114-FE24-AF99-DAE9C0D9F50E}" dt="2025-02-10T16:15:22.755" v="50" actId="1076"/>
          <ac:picMkLst>
            <pc:docMk/>
            <pc:sldMk cId="2941071915" sldId="337"/>
            <ac:picMk id="6" creationId="{5767A117-09E2-B780-14EF-EC2E98D080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C704F469-5114-FE24-AF99-DAE9C0D9F50E}" dt="2025-02-10T16:22:05.552" v="305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addSp delSp modSp">
        <pc:chgData name="Georgia Woods" userId="S::gwoods@bcpud.org::bcc7f6b7-668c-4aed-81dc-63f139499348" providerId="AD" clId="Web-{C704F469-5114-FE24-AF99-DAE9C0D9F50E}" dt="2025-02-10T22:05:27.727" v="1451" actId="1076"/>
        <pc:sldMkLst>
          <pc:docMk/>
          <pc:sldMk cId="3048124220" sldId="339"/>
        </pc:sldMkLst>
        <pc:spChg chg="mod">
          <ac:chgData name="Georgia Woods" userId="S::gwoods@bcpud.org::bcc7f6b7-668c-4aed-81dc-63f139499348" providerId="AD" clId="Web-{C704F469-5114-FE24-AF99-DAE9C0D9F50E}" dt="2025-02-10T21:56:36.880" v="1265" actId="1076"/>
          <ac:spMkLst>
            <pc:docMk/>
            <pc:sldMk cId="3048124220" sldId="339"/>
            <ac:spMk id="2" creationId="{85F8282B-3CE2-D87E-BFDD-1BE05DBD7BC3}"/>
          </ac:spMkLst>
        </pc:spChg>
        <pc:spChg chg="del mod">
          <ac:chgData name="Georgia Woods" userId="S::gwoods@bcpud.org::bcc7f6b7-668c-4aed-81dc-63f139499348" providerId="AD" clId="Web-{C704F469-5114-FE24-AF99-DAE9C0D9F50E}" dt="2025-02-10T21:56:23.739" v="1263"/>
          <ac:spMkLst>
            <pc:docMk/>
            <pc:sldMk cId="3048124220" sldId="339"/>
            <ac:spMk id="3" creationId="{7E93130A-980A-9EB7-8F61-02625E73BBDB}"/>
          </ac:spMkLst>
        </pc:spChg>
        <pc:spChg chg="add del mod">
          <ac:chgData name="Georgia Woods" userId="S::gwoods@bcpud.org::bcc7f6b7-668c-4aed-81dc-63f139499348" providerId="AD" clId="Web-{C704F469-5114-FE24-AF99-DAE9C0D9F50E}" dt="2025-02-10T21:56:29.614" v="1264"/>
          <ac:spMkLst>
            <pc:docMk/>
            <pc:sldMk cId="3048124220" sldId="339"/>
            <ac:spMk id="6" creationId="{3AEB2B30-6942-5797-BB71-8E5BCEEB1134}"/>
          </ac:spMkLst>
        </pc:spChg>
        <pc:spChg chg="add mod">
          <ac:chgData name="Georgia Woods" userId="S::gwoods@bcpud.org::bcc7f6b7-668c-4aed-81dc-63f139499348" providerId="AD" clId="Web-{C704F469-5114-FE24-AF99-DAE9C0D9F50E}" dt="2025-02-10T22:04:51.321" v="1443" actId="20577"/>
          <ac:spMkLst>
            <pc:docMk/>
            <pc:sldMk cId="3048124220" sldId="339"/>
            <ac:spMk id="9" creationId="{8EB30549-0034-948B-83DC-F12163F2329C}"/>
          </ac:spMkLst>
        </pc:spChg>
        <pc:spChg chg="add del">
          <ac:chgData name="Georgia Woods" userId="S::gwoods@bcpud.org::bcc7f6b7-668c-4aed-81dc-63f139499348" providerId="AD" clId="Web-{C704F469-5114-FE24-AF99-DAE9C0D9F50E}" dt="2025-02-10T22:00:42.163" v="1384"/>
          <ac:spMkLst>
            <pc:docMk/>
            <pc:sldMk cId="3048124220" sldId="339"/>
            <ac:spMk id="19" creationId="{26453F3A-D23D-B12B-38CA-AE0B42967426}"/>
          </ac:spMkLst>
        </pc:spChg>
        <pc:picChg chg="del">
          <ac:chgData name="Georgia Woods" userId="S::gwoods@bcpud.org::bcc7f6b7-668c-4aed-81dc-63f139499348" providerId="AD" clId="Web-{C704F469-5114-FE24-AF99-DAE9C0D9F50E}" dt="2025-02-10T21:39:34.092" v="1057"/>
          <ac:picMkLst>
            <pc:docMk/>
            <pc:sldMk cId="3048124220" sldId="339"/>
            <ac:picMk id="4" creationId="{DAE22E2D-DB56-8AD2-02FD-077758495D37}"/>
          </ac:picMkLst>
        </pc:picChg>
        <pc:picChg chg="add mod">
          <ac:chgData name="Georgia Woods" userId="S::gwoods@bcpud.org::bcc7f6b7-668c-4aed-81dc-63f139499348" providerId="AD" clId="Web-{C704F469-5114-FE24-AF99-DAE9C0D9F50E}" dt="2025-02-10T21:57:20.959" v="1269"/>
          <ac:picMkLst>
            <pc:docMk/>
            <pc:sldMk cId="3048124220" sldId="339"/>
            <ac:picMk id="7" creationId="{5A69ABEA-F451-E868-B15F-1B860FF7AA5A}"/>
          </ac:picMkLst>
        </pc:picChg>
        <pc:inkChg chg="add mod">
          <ac:chgData name="Georgia Woods" userId="S::gwoods@bcpud.org::bcc7f6b7-668c-4aed-81dc-63f139499348" providerId="AD" clId="Web-{C704F469-5114-FE24-AF99-DAE9C0D9F50E}" dt="2025-02-10T22:05:27.727" v="1451" actId="1076"/>
          <ac:inkMkLst>
            <pc:docMk/>
            <pc:sldMk cId="3048124220" sldId="339"/>
            <ac:inkMk id="11" creationId="{3D906D58-953D-10B6-8518-8F56FB62FA59}"/>
          </ac:inkMkLst>
        </pc:inkChg>
        <pc:inkChg chg="add del">
          <ac:chgData name="Georgia Woods" userId="S::gwoods@bcpud.org::bcc7f6b7-668c-4aed-81dc-63f139499348" providerId="AD" clId="Web-{C704F469-5114-FE24-AF99-DAE9C0D9F50E}" dt="2025-02-10T21:59:49.100" v="1376"/>
          <ac:inkMkLst>
            <pc:docMk/>
            <pc:sldMk cId="3048124220" sldId="339"/>
            <ac:inkMk id="13" creationId="{2593B428-1D5A-29F3-D8E5-8ADC9B0D9039}"/>
          </ac:inkMkLst>
        </pc:inkChg>
        <pc:inkChg chg="add del">
          <ac:chgData name="Georgia Woods" userId="S::gwoods@bcpud.org::bcc7f6b7-668c-4aed-81dc-63f139499348" providerId="AD" clId="Web-{C704F469-5114-FE24-AF99-DAE9C0D9F50E}" dt="2025-02-10T21:59:46.444" v="1375"/>
          <ac:inkMkLst>
            <pc:docMk/>
            <pc:sldMk cId="3048124220" sldId="339"/>
            <ac:inkMk id="14" creationId="{973B4BEF-2C1B-9FA0-5B14-854A4765D00B}"/>
          </ac:inkMkLst>
        </pc:inkChg>
        <pc:inkChg chg="add">
          <ac:chgData name="Georgia Woods" userId="S::gwoods@bcpud.org::bcc7f6b7-668c-4aed-81dc-63f139499348" providerId="AD" clId="Web-{C704F469-5114-FE24-AF99-DAE9C0D9F50E}" dt="2025-02-10T21:59:52.678" v="1377"/>
          <ac:inkMkLst>
            <pc:docMk/>
            <pc:sldMk cId="3048124220" sldId="339"/>
            <ac:inkMk id="15" creationId="{38D862DF-6D79-1365-BF32-6B5A7F363788}"/>
          </ac:inkMkLst>
        </pc:inkChg>
        <pc:inkChg chg="add">
          <ac:chgData name="Georgia Woods" userId="S::gwoods@bcpud.org::bcc7f6b7-668c-4aed-81dc-63f139499348" providerId="AD" clId="Web-{C704F469-5114-FE24-AF99-DAE9C0D9F50E}" dt="2025-02-10T21:59:56.631" v="1378"/>
          <ac:inkMkLst>
            <pc:docMk/>
            <pc:sldMk cId="3048124220" sldId="339"/>
            <ac:inkMk id="16" creationId="{2551FA19-4B7A-398C-4F9E-B8F0608668B0}"/>
          </ac:inkMkLst>
        </pc:inkChg>
        <pc:inkChg chg="add">
          <ac:chgData name="Georgia Woods" userId="S::gwoods@bcpud.org::bcc7f6b7-668c-4aed-81dc-63f139499348" providerId="AD" clId="Web-{C704F469-5114-FE24-AF99-DAE9C0D9F50E}" dt="2025-02-10T22:00:23.647" v="1379"/>
          <ac:inkMkLst>
            <pc:docMk/>
            <pc:sldMk cId="3048124220" sldId="339"/>
            <ac:inkMk id="17" creationId="{DB536D85-8E07-6199-0AFF-0929265398B9}"/>
          </ac:inkMkLst>
        </pc:inkChg>
        <pc:inkChg chg="add del">
          <ac:chgData name="Georgia Woods" userId="S::gwoods@bcpud.org::bcc7f6b7-668c-4aed-81dc-63f139499348" providerId="AD" clId="Web-{C704F469-5114-FE24-AF99-DAE9C0D9F50E}" dt="2025-02-10T22:00:27.022" v="1381"/>
          <ac:inkMkLst>
            <pc:docMk/>
            <pc:sldMk cId="3048124220" sldId="339"/>
            <ac:inkMk id="18" creationId="{1CE46227-3162-0208-49E5-4633225D4473}"/>
          </ac:inkMkLst>
        </pc:inkChg>
        <pc:inkChg chg="add del">
          <ac:chgData name="Georgia Woods" userId="S::gwoods@bcpud.org::bcc7f6b7-668c-4aed-81dc-63f139499348" providerId="AD" clId="Web-{C704F469-5114-FE24-AF99-DAE9C0D9F50E}" dt="2025-02-10T22:00:48.632" v="1385"/>
          <ac:inkMkLst>
            <pc:docMk/>
            <pc:sldMk cId="3048124220" sldId="339"/>
            <ac:inkMk id="20" creationId="{0990C5DA-7389-6EC9-EBF1-E11B76223400}"/>
          </ac:inkMkLst>
        </pc:inkChg>
      </pc:sldChg>
      <pc:sldChg chg="addSp delSp modSp new addAnim">
        <pc:chgData name="Georgia Woods" userId="S::gwoods@bcpud.org::bcc7f6b7-668c-4aed-81dc-63f139499348" providerId="AD" clId="Web-{C704F469-5114-FE24-AF99-DAE9C0D9F50E}" dt="2025-02-10T23:27:45.155" v="1866" actId="1076"/>
        <pc:sldMkLst>
          <pc:docMk/>
          <pc:sldMk cId="2718366418" sldId="340"/>
        </pc:sldMkLst>
        <pc:spChg chg="del">
          <ac:chgData name="Georgia Woods" userId="S::gwoods@bcpud.org::bcc7f6b7-668c-4aed-81dc-63f139499348" providerId="AD" clId="Web-{C704F469-5114-FE24-AF99-DAE9C0D9F50E}" dt="2025-02-10T16:05:03.638" v="3"/>
          <ac:spMkLst>
            <pc:docMk/>
            <pc:sldMk cId="2718366418" sldId="340"/>
            <ac:spMk id="2" creationId="{7C9B1561-42C0-AAB8-5BA1-850E65DDF6AF}"/>
          </ac:spMkLst>
        </pc:spChg>
        <pc:spChg chg="del">
          <ac:chgData name="Georgia Woods" userId="S::gwoods@bcpud.org::bcc7f6b7-668c-4aed-81dc-63f139499348" providerId="AD" clId="Web-{C704F469-5114-FE24-AF99-DAE9C0D9F50E}" dt="2025-02-10T16:05:07.732" v="4"/>
          <ac:spMkLst>
            <pc:docMk/>
            <pc:sldMk cId="2718366418" sldId="340"/>
            <ac:spMk id="3" creationId="{074F3164-EF46-002A-EB49-103BD8EED98E}"/>
          </ac:spMkLst>
        </pc:spChg>
        <pc:spChg chg="add mod">
          <ac:chgData name="Georgia Woods" userId="S::gwoods@bcpud.org::bcc7f6b7-668c-4aed-81dc-63f139499348" providerId="AD" clId="Web-{C704F469-5114-FE24-AF99-DAE9C0D9F50E}" dt="2025-02-10T22:07:18.150" v="1463" actId="20577"/>
          <ac:spMkLst>
            <pc:docMk/>
            <pc:sldMk cId="2718366418" sldId="340"/>
            <ac:spMk id="3" creationId="{A53BEFA7-A2AC-C027-BF7B-108EA8E4C961}"/>
          </ac:spMkLst>
        </pc:spChg>
        <pc:picChg chg="add mod">
          <ac:chgData name="Georgia Woods" userId="S::gwoods@bcpud.org::bcc7f6b7-668c-4aed-81dc-63f139499348" providerId="AD" clId="Web-{C704F469-5114-FE24-AF99-DAE9C0D9F50E}" dt="2025-02-10T23:27:45.155" v="1866" actId="1076"/>
          <ac:picMkLst>
            <pc:docMk/>
            <pc:sldMk cId="2718366418" sldId="340"/>
            <ac:picMk id="2" creationId="{D7B1D838-9C0F-E3D8-3819-3E78B9FF4D57}"/>
          </ac:picMkLst>
        </pc:picChg>
        <pc:picChg chg="add mod">
          <ac:chgData name="Georgia Woods" userId="S::gwoods@bcpud.org::bcc7f6b7-668c-4aed-81dc-63f139499348" providerId="AD" clId="Web-{C704F469-5114-FE24-AF99-DAE9C0D9F50E}" dt="2025-02-10T23:27:39.249" v="1864" actId="14100"/>
          <ac:picMkLst>
            <pc:docMk/>
            <pc:sldMk cId="2718366418" sldId="340"/>
            <ac:picMk id="4" creationId="{B9D486C6-0C64-3243-887D-4AE1FA0F396E}"/>
          </ac:picMkLst>
        </pc:picChg>
      </pc:sldChg>
      <pc:sldChg chg="addSp delSp modSp new del">
        <pc:chgData name="Georgia Woods" userId="S::gwoods@bcpud.org::bcc7f6b7-668c-4aed-81dc-63f139499348" providerId="AD" clId="Web-{C704F469-5114-FE24-AF99-DAE9C0D9F50E}" dt="2025-02-10T21:51:33.644" v="1142"/>
        <pc:sldMkLst>
          <pc:docMk/>
          <pc:sldMk cId="3653425830" sldId="341"/>
        </pc:sldMkLst>
        <pc:spChg chg="del">
          <ac:chgData name="Georgia Woods" userId="S::gwoods@bcpud.org::bcc7f6b7-668c-4aed-81dc-63f139499348" providerId="AD" clId="Web-{C704F469-5114-FE24-AF99-DAE9C0D9F50E}" dt="2025-02-10T16:06:46.658" v="6"/>
          <ac:spMkLst>
            <pc:docMk/>
            <pc:sldMk cId="3653425830" sldId="341"/>
            <ac:spMk id="3" creationId="{0AB3E701-3069-F7AF-FAFC-665D1AFF4336}"/>
          </ac:spMkLst>
        </pc:spChg>
        <pc:spChg chg="add mod">
          <ac:chgData name="Georgia Woods" userId="S::gwoods@bcpud.org::bcc7f6b7-668c-4aed-81dc-63f139499348" providerId="AD" clId="Web-{C704F469-5114-FE24-AF99-DAE9C0D9F50E}" dt="2025-02-10T16:10:09.494" v="11"/>
          <ac:spMkLst>
            <pc:docMk/>
            <pc:sldMk cId="3653425830" sldId="341"/>
            <ac:spMk id="6" creationId="{39FA4992-EB9D-1449-EC21-C2EDA3CED792}"/>
          </ac:spMkLst>
        </pc:spChg>
        <pc:picChg chg="add del mod ord">
          <ac:chgData name="Georgia Woods" userId="S::gwoods@bcpud.org::bcc7f6b7-668c-4aed-81dc-63f139499348" providerId="AD" clId="Web-{C704F469-5114-FE24-AF99-DAE9C0D9F50E}" dt="2025-02-10T16:10:09.494" v="11"/>
          <ac:picMkLst>
            <pc:docMk/>
            <pc:sldMk cId="3653425830" sldId="341"/>
            <ac:picMk id="4" creationId="{3D0467B4-CEA9-3D43-4767-8D8D421EF0C0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3:26.907" v="37" actId="1076"/>
        <pc:sldMkLst>
          <pc:docMk/>
          <pc:sldMk cId="356022554" sldId="342"/>
        </pc:sldMkLst>
        <pc:spChg chg="del">
          <ac:chgData name="Georgia Woods" userId="S::gwoods@bcpud.org::bcc7f6b7-668c-4aed-81dc-63f139499348" providerId="AD" clId="Web-{C704F469-5114-FE24-AF99-DAE9C0D9F50E}" dt="2025-02-10T16:13:25.579" v="36"/>
          <ac:spMkLst>
            <pc:docMk/>
            <pc:sldMk cId="356022554" sldId="342"/>
            <ac:spMk id="2" creationId="{6E9231B6-885C-EF9A-ECED-31D90D5433CC}"/>
          </ac:spMkLst>
        </pc:spChg>
        <pc:spChg chg="del">
          <ac:chgData name="Georgia Woods" userId="S::gwoods@bcpud.org::bcc7f6b7-668c-4aed-81dc-63f139499348" providerId="AD" clId="Web-{C704F469-5114-FE24-AF99-DAE9C0D9F50E}" dt="2025-02-10T16:13:00.219" v="28"/>
          <ac:spMkLst>
            <pc:docMk/>
            <pc:sldMk cId="356022554" sldId="342"/>
            <ac:spMk id="3" creationId="{7B9BC035-3CF2-F3B4-687E-A3A622556189}"/>
          </ac:spMkLst>
        </pc:spChg>
        <pc:spChg chg="add del mod">
          <ac:chgData name="Georgia Woods" userId="S::gwoods@bcpud.org::bcc7f6b7-668c-4aed-81dc-63f139499348" providerId="AD" clId="Web-{C704F469-5114-FE24-AF99-DAE9C0D9F50E}" dt="2025-02-10T16:13:13.344" v="33"/>
          <ac:spMkLst>
            <pc:docMk/>
            <pc:sldMk cId="356022554" sldId="342"/>
            <ac:spMk id="6" creationId="{CD1B835A-78E1-2070-CA23-3F78576F1D7D}"/>
          </ac:spMkLst>
        </pc:spChg>
        <pc:picChg chg="add del mod ord">
          <ac:chgData name="Georgia Woods" userId="S::gwoods@bcpud.org::bcc7f6b7-668c-4aed-81dc-63f139499348" providerId="AD" clId="Web-{C704F469-5114-FE24-AF99-DAE9C0D9F50E}" dt="2025-02-10T16:13:26.907" v="37" actId="1076"/>
          <ac:picMkLst>
            <pc:docMk/>
            <pc:sldMk cId="356022554" sldId="342"/>
            <ac:picMk id="4" creationId="{EF47FB27-3BE5-97B1-3E0A-592A35550B42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4:03.909" v="42" actId="1076"/>
        <pc:sldMkLst>
          <pc:docMk/>
          <pc:sldMk cId="1517313470" sldId="343"/>
        </pc:sldMkLst>
        <pc:spChg chg="del">
          <ac:chgData name="Georgia Woods" userId="S::gwoods@bcpud.org::bcc7f6b7-668c-4aed-81dc-63f139499348" providerId="AD" clId="Web-{C704F469-5114-FE24-AF99-DAE9C0D9F50E}" dt="2025-02-10T16:13:57.283" v="39"/>
          <ac:spMkLst>
            <pc:docMk/>
            <pc:sldMk cId="1517313470" sldId="343"/>
            <ac:spMk id="3" creationId="{8D3B8C97-48A2-3DBC-2BA2-2FB28655BC50}"/>
          </ac:spMkLst>
        </pc:spChg>
        <pc:picChg chg="add mod ord">
          <ac:chgData name="Georgia Woods" userId="S::gwoods@bcpud.org::bcc7f6b7-668c-4aed-81dc-63f139499348" providerId="AD" clId="Web-{C704F469-5114-FE24-AF99-DAE9C0D9F50E}" dt="2025-02-10T16:14:03.909" v="42" actId="1076"/>
          <ac:picMkLst>
            <pc:docMk/>
            <pc:sldMk cId="1517313470" sldId="343"/>
            <ac:picMk id="4" creationId="{CBF75F3B-2206-9AAA-8B9F-709C5F173CCA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4:48.864" v="46" actId="14100"/>
        <pc:sldMkLst>
          <pc:docMk/>
          <pc:sldMk cId="2181947384" sldId="344"/>
        </pc:sldMkLst>
        <pc:spChg chg="del">
          <ac:chgData name="Georgia Woods" userId="S::gwoods@bcpud.org::bcc7f6b7-668c-4aed-81dc-63f139499348" providerId="AD" clId="Web-{C704F469-5114-FE24-AF99-DAE9C0D9F50E}" dt="2025-02-10T16:14:44.832" v="44"/>
          <ac:spMkLst>
            <pc:docMk/>
            <pc:sldMk cId="2181947384" sldId="344"/>
            <ac:spMk id="3" creationId="{F03B04C8-55DB-3122-4CAA-85F6E4DF4E15}"/>
          </ac:spMkLst>
        </pc:spChg>
        <pc:picChg chg="add mod ord">
          <ac:chgData name="Georgia Woods" userId="S::gwoods@bcpud.org::bcc7f6b7-668c-4aed-81dc-63f139499348" providerId="AD" clId="Web-{C704F469-5114-FE24-AF99-DAE9C0D9F50E}" dt="2025-02-10T16:14:48.864" v="46" actId="14100"/>
          <ac:picMkLst>
            <pc:docMk/>
            <pc:sldMk cId="2181947384" sldId="344"/>
            <ac:picMk id="4" creationId="{7ACC50E2-B947-1D1B-61FA-6B4318AE9CF3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0:39:11.239" v="635" actId="1076"/>
        <pc:sldMkLst>
          <pc:docMk/>
          <pc:sldMk cId="2169821019" sldId="345"/>
        </pc:sldMkLst>
        <pc:spChg chg="mod">
          <ac:chgData name="Georgia Woods" userId="S::gwoods@bcpud.org::bcc7f6b7-668c-4aed-81dc-63f139499348" providerId="AD" clId="Web-{C704F469-5114-FE24-AF99-DAE9C0D9F50E}" dt="2025-02-10T20:24:07.155" v="420" actId="20577"/>
          <ac:spMkLst>
            <pc:docMk/>
            <pc:sldMk cId="2169821019" sldId="345"/>
            <ac:spMk id="2" creationId="{8E896071-BE83-7962-A69D-C08C0F4DF465}"/>
          </ac:spMkLst>
        </pc:spChg>
        <pc:spChg chg="del">
          <ac:chgData name="Georgia Woods" userId="S::gwoods@bcpud.org::bcc7f6b7-668c-4aed-81dc-63f139499348" providerId="AD" clId="Web-{C704F469-5114-FE24-AF99-DAE9C0D9F50E}" dt="2025-02-10T16:34:17.173" v="327"/>
          <ac:spMkLst>
            <pc:docMk/>
            <pc:sldMk cId="2169821019" sldId="345"/>
            <ac:spMk id="3" creationId="{1640C2F4-E1CC-FC5F-848F-A9D828E609E6}"/>
          </ac:spMkLst>
        </pc:spChg>
        <pc:picChg chg="add mod ord">
          <ac:chgData name="Georgia Woods" userId="S::gwoods@bcpud.org::bcc7f6b7-668c-4aed-81dc-63f139499348" providerId="AD" clId="Web-{C704F469-5114-FE24-AF99-DAE9C0D9F50E}" dt="2025-02-10T20:39:00.302" v="630" actId="14100"/>
          <ac:picMkLst>
            <pc:docMk/>
            <pc:sldMk cId="2169821019" sldId="345"/>
            <ac:picMk id="4" creationId="{71728F4E-48ED-7E23-E307-758ACF2A9B57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11.239" v="635" actId="1076"/>
          <ac:picMkLst>
            <pc:docMk/>
            <pc:sldMk cId="2169821019" sldId="345"/>
            <ac:picMk id="5" creationId="{D2FFF034-705B-AFBA-C508-6F2F6A5905F0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06.271" v="633" actId="1076"/>
          <ac:picMkLst>
            <pc:docMk/>
            <pc:sldMk cId="2169821019" sldId="345"/>
            <ac:picMk id="6" creationId="{DD523FD6-FDE0-ECE9-1C9F-2D3B88D29F96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0:39:16.067" v="636" actId="1076"/>
        <pc:sldMkLst>
          <pc:docMk/>
          <pc:sldMk cId="2342620076" sldId="346"/>
        </pc:sldMkLst>
        <pc:spChg chg="mod">
          <ac:chgData name="Georgia Woods" userId="S::gwoods@bcpud.org::bcc7f6b7-668c-4aed-81dc-63f139499348" providerId="AD" clId="Web-{C704F469-5114-FE24-AF99-DAE9C0D9F50E}" dt="2025-02-10T20:24:12.155" v="421" actId="20577"/>
          <ac:spMkLst>
            <pc:docMk/>
            <pc:sldMk cId="2342620076" sldId="346"/>
            <ac:spMk id="2" creationId="{C31E619D-BF13-DA84-1C0A-F3E7E0436D4B}"/>
          </ac:spMkLst>
        </pc:spChg>
        <pc:spChg chg="del">
          <ac:chgData name="Georgia Woods" userId="S::gwoods@bcpud.org::bcc7f6b7-668c-4aed-81dc-63f139499348" providerId="AD" clId="Web-{C704F469-5114-FE24-AF99-DAE9C0D9F50E}" dt="2025-02-10T16:35:15.769" v="336"/>
          <ac:spMkLst>
            <pc:docMk/>
            <pc:sldMk cId="2342620076" sldId="346"/>
            <ac:spMk id="3" creationId="{330EF8B1-3F1E-FB02-8B45-44125557BBB4}"/>
          </ac:spMkLst>
        </pc:spChg>
        <pc:picChg chg="add mod ord">
          <ac:chgData name="Georgia Woods" userId="S::gwoods@bcpud.org::bcc7f6b7-668c-4aed-81dc-63f139499348" providerId="AD" clId="Web-{C704F469-5114-FE24-AF99-DAE9C0D9F50E}" dt="2025-02-10T20:39:16.067" v="636" actId="1076"/>
          <ac:picMkLst>
            <pc:docMk/>
            <pc:sldMk cId="2342620076" sldId="346"/>
            <ac:picMk id="4" creationId="{6A3C65E0-47AB-0621-7952-AA9AC14DBAF7}"/>
          </ac:picMkLst>
        </pc:picChg>
        <pc:picChg chg="add mod">
          <ac:chgData name="Georgia Woods" userId="S::gwoods@bcpud.org::bcc7f6b7-668c-4aed-81dc-63f139499348" providerId="AD" clId="Web-{C704F469-5114-FE24-AF99-DAE9C0D9F50E}" dt="2025-02-10T20:18:15.950" v="407" actId="1076"/>
          <ac:picMkLst>
            <pc:docMk/>
            <pc:sldMk cId="2342620076" sldId="346"/>
            <ac:picMk id="5" creationId="{DA3CD05E-E426-C283-88A3-27CC5B108946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1:39:22.404" v="1056" actId="14100"/>
        <pc:sldMkLst>
          <pc:docMk/>
          <pc:sldMk cId="3039229560" sldId="347"/>
        </pc:sldMkLst>
        <pc:spChg chg="mod">
          <ac:chgData name="Georgia Woods" userId="S::gwoods@bcpud.org::bcc7f6b7-668c-4aed-81dc-63f139499348" providerId="AD" clId="Web-{C704F469-5114-FE24-AF99-DAE9C0D9F50E}" dt="2025-02-10T20:24:14.921" v="422" actId="20577"/>
          <ac:spMkLst>
            <pc:docMk/>
            <pc:sldMk cId="3039229560" sldId="347"/>
            <ac:spMk id="2" creationId="{F24EECCB-7D2F-CE56-5589-19F7A1F046EB}"/>
          </ac:spMkLst>
        </pc:spChg>
        <pc:spChg chg="del">
          <ac:chgData name="Georgia Woods" userId="S::gwoods@bcpud.org::bcc7f6b7-668c-4aed-81dc-63f139499348" providerId="AD" clId="Web-{C704F469-5114-FE24-AF99-DAE9C0D9F50E}" dt="2025-02-10T16:36:01.490" v="343"/>
          <ac:spMkLst>
            <pc:docMk/>
            <pc:sldMk cId="3039229560" sldId="347"/>
            <ac:spMk id="3" creationId="{76B48BBB-FB8D-6806-0F4B-A141594D1195}"/>
          </ac:spMkLst>
        </pc:spChg>
        <pc:picChg chg="add mod">
          <ac:chgData name="Georgia Woods" userId="S::gwoods@bcpud.org::bcc7f6b7-668c-4aed-81dc-63f139499348" providerId="AD" clId="Web-{C704F469-5114-FE24-AF99-DAE9C0D9F50E}" dt="2025-02-10T21:39:22.404" v="1056" actId="14100"/>
          <ac:picMkLst>
            <pc:docMk/>
            <pc:sldMk cId="3039229560" sldId="347"/>
            <ac:picMk id="3" creationId="{3C2E6E60-C075-FD34-9465-7BBBCD780F99}"/>
          </ac:picMkLst>
        </pc:picChg>
        <pc:picChg chg="add mod ord">
          <ac:chgData name="Georgia Woods" userId="S::gwoods@bcpud.org::bcc7f6b7-668c-4aed-81dc-63f139499348" providerId="AD" clId="Web-{C704F469-5114-FE24-AF99-DAE9C0D9F50E}" dt="2025-02-10T20:39:29.646" v="638" actId="1076"/>
          <ac:picMkLst>
            <pc:docMk/>
            <pc:sldMk cId="3039229560" sldId="347"/>
            <ac:picMk id="4" creationId="{19E71F7E-2D89-860D-7368-D6182D2A858E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31.536" v="639" actId="1076"/>
          <ac:picMkLst>
            <pc:docMk/>
            <pc:sldMk cId="3039229560" sldId="347"/>
            <ac:picMk id="5" creationId="{D91BE7F7-B5EF-81F9-6D45-0FB0F6427012}"/>
          </ac:picMkLst>
        </pc:picChg>
      </pc:sldChg>
      <pc:sldChg chg="addSp delSp modSp add replId addAnim delAnim">
        <pc:chgData name="Georgia Woods" userId="S::gwoods@bcpud.org::bcc7f6b7-668c-4aed-81dc-63f139499348" providerId="AD" clId="Web-{C704F469-5114-FE24-AF99-DAE9C0D9F50E}" dt="2025-02-10T22:29:06.377" v="1863" actId="20577"/>
        <pc:sldMkLst>
          <pc:docMk/>
          <pc:sldMk cId="5124484" sldId="348"/>
        </pc:sldMkLst>
        <pc:spChg chg="mod">
          <ac:chgData name="Georgia Woods" userId="S::gwoods@bcpud.org::bcc7f6b7-668c-4aed-81dc-63f139499348" providerId="AD" clId="Web-{C704F469-5114-FE24-AF99-DAE9C0D9F50E}" dt="2025-02-10T21:26:39.149" v="950" actId="20577"/>
          <ac:spMkLst>
            <pc:docMk/>
            <pc:sldMk cId="5124484" sldId="348"/>
            <ac:spMk id="2" creationId="{B47ACBEF-EE24-54C1-8564-9B0CDC2DD0DA}"/>
          </ac:spMkLst>
        </pc:spChg>
        <pc:spChg chg="mod">
          <ac:chgData name="Georgia Woods" userId="S::gwoods@bcpud.org::bcc7f6b7-668c-4aed-81dc-63f139499348" providerId="AD" clId="Web-{C704F469-5114-FE24-AF99-DAE9C0D9F50E}" dt="2025-02-10T22:25:52.642" v="1859" actId="1076"/>
          <ac:spMkLst>
            <pc:docMk/>
            <pc:sldMk cId="5124484" sldId="348"/>
            <ac:spMk id="3" creationId="{7BD2C041-003F-FE76-798A-E1EB21380FAC}"/>
          </ac:spMkLst>
        </pc:spChg>
        <pc:spChg chg="add">
          <ac:chgData name="Georgia Woods" userId="S::gwoods@bcpud.org::bcc7f6b7-668c-4aed-81dc-63f139499348" providerId="AD" clId="Web-{C704F469-5114-FE24-AF99-DAE9C0D9F50E}" dt="2025-02-10T22:25:37.704" v="1857"/>
          <ac:spMkLst>
            <pc:docMk/>
            <pc:sldMk cId="5124484" sldId="348"/>
            <ac:spMk id="20" creationId="{8F4553F1-B990-44B3-F71C-6F55AA7B860A}"/>
          </ac:spMkLst>
        </pc:spChg>
        <pc:spChg chg="add mod">
          <ac:chgData name="Georgia Woods" userId="S::gwoods@bcpud.org::bcc7f6b7-668c-4aed-81dc-63f139499348" providerId="AD" clId="Web-{C704F469-5114-FE24-AF99-DAE9C0D9F50E}" dt="2025-02-10T22:29:06.377" v="1863" actId="20577"/>
          <ac:spMkLst>
            <pc:docMk/>
            <pc:sldMk cId="5124484" sldId="348"/>
            <ac:spMk id="21" creationId="{540BDE25-6FB2-7098-2952-C07814A61449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21:00.334" v="812"/>
          <ac:picMkLst>
            <pc:docMk/>
            <pc:sldMk cId="5124484" sldId="348"/>
            <ac:picMk id="4" creationId="{5F23688C-5000-4667-4D65-F2A82A2BEFA9}"/>
          </ac:picMkLst>
        </pc:picChg>
        <pc:picChg chg="del">
          <ac:chgData name="Georgia Woods" userId="S::gwoods@bcpud.org::bcc7f6b7-668c-4aed-81dc-63f139499348" providerId="AD" clId="Web-{C704F469-5114-FE24-AF99-DAE9C0D9F50E}" dt="2025-02-10T20:40:07.927" v="647"/>
          <ac:picMkLst>
            <pc:docMk/>
            <pc:sldMk cId="5124484" sldId="348"/>
            <ac:picMk id="5" creationId="{E206FDA7-31F2-720E-E17E-92FC08FC910A}"/>
          </ac:picMkLst>
        </pc:picChg>
        <pc:picChg chg="del">
          <ac:chgData name="Georgia Woods" userId="S::gwoods@bcpud.org::bcc7f6b7-668c-4aed-81dc-63f139499348" providerId="AD" clId="Web-{C704F469-5114-FE24-AF99-DAE9C0D9F50E}" dt="2025-02-10T20:40:06.927" v="646"/>
          <ac:picMkLst>
            <pc:docMk/>
            <pc:sldMk cId="5124484" sldId="348"/>
            <ac:picMk id="6" creationId="{F63B2F0C-3981-F361-AA88-B469635F6164}"/>
          </ac:picMkLst>
        </pc:picChg>
        <pc:picChg chg="add mod">
          <ac:chgData name="Georgia Woods" userId="S::gwoods@bcpud.org::bcc7f6b7-668c-4aed-81dc-63f139499348" providerId="AD" clId="Web-{C704F469-5114-FE24-AF99-DAE9C0D9F50E}" dt="2025-02-10T21:26:18.118" v="939" actId="14100"/>
          <ac:picMkLst>
            <pc:docMk/>
            <pc:sldMk cId="5124484" sldId="348"/>
            <ac:picMk id="7" creationId="{287B56EE-DB1B-256A-415F-C0C960588BFF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1.678" v="813"/>
          <ac:picMkLst>
            <pc:docMk/>
            <pc:sldMk cId="5124484" sldId="348"/>
            <ac:picMk id="8" creationId="{A6DBAD59-EC7A-A3E7-2261-D0E93812DE38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3.303" v="814"/>
          <ac:picMkLst>
            <pc:docMk/>
            <pc:sldMk cId="5124484" sldId="348"/>
            <ac:picMk id="9" creationId="{661B9558-8157-B767-4C11-AFF4F7478866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4.272" v="815"/>
          <ac:picMkLst>
            <pc:docMk/>
            <pc:sldMk cId="5124484" sldId="348"/>
            <ac:picMk id="11" creationId="{00B54BD7-0BE6-E242-1277-D47C6BD33AC4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5:35.274" v="928"/>
          <ac:picMkLst>
            <pc:docMk/>
            <pc:sldMk cId="5124484" sldId="348"/>
            <ac:picMk id="13" creationId="{1185F8CC-BAC1-FFC6-4CB0-A7AD01F122CF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53.808" v="976" actId="14100"/>
          <ac:picMkLst>
            <pc:docMk/>
            <pc:sldMk cId="5124484" sldId="348"/>
            <ac:picMk id="14" creationId="{2FBC106A-3809-39DE-751E-B955FC17B55D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46.933" v="975" actId="14100"/>
          <ac:picMkLst>
            <pc:docMk/>
            <pc:sldMk cId="5124484" sldId="348"/>
            <ac:picMk id="16" creationId="{901C68F1-278D-FAE1-012C-96181951920E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41.417" v="974" actId="14100"/>
          <ac:picMkLst>
            <pc:docMk/>
            <pc:sldMk cId="5124484" sldId="348"/>
            <ac:picMk id="17" creationId="{39E45D51-5CE2-F06F-932C-CB62C8FE2DAF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32:29.652" v="970"/>
          <ac:picMkLst>
            <pc:docMk/>
            <pc:sldMk cId="5124484" sldId="348"/>
            <ac:picMk id="18" creationId="{4E82D184-ED66-1B25-9EC7-DACA0D9B7132}"/>
          </ac:picMkLst>
        </pc:picChg>
      </pc:sldChg>
      <pc:sldChg chg="addSp delSp modSp new ord addAnim delAnim">
        <pc:chgData name="Georgia Woods" userId="S::gwoods@bcpud.org::bcc7f6b7-668c-4aed-81dc-63f139499348" providerId="AD" clId="Web-{C704F469-5114-FE24-AF99-DAE9C0D9F50E}" dt="2025-02-10T22:23:38.547" v="1839" actId="20577"/>
        <pc:sldMkLst>
          <pc:docMk/>
          <pc:sldMk cId="3680803463" sldId="349"/>
        </pc:sldMkLst>
        <pc:spChg chg="mod">
          <ac:chgData name="Georgia Woods" userId="S::gwoods@bcpud.org::bcc7f6b7-668c-4aed-81dc-63f139499348" providerId="AD" clId="Web-{C704F469-5114-FE24-AF99-DAE9C0D9F50E}" dt="2025-02-10T21:14:46.051" v="756" actId="20577"/>
          <ac:spMkLst>
            <pc:docMk/>
            <pc:sldMk cId="3680803463" sldId="349"/>
            <ac:spMk id="2" creationId="{C92D04BC-1802-C384-8798-4A90AB79B915}"/>
          </ac:spMkLst>
        </pc:spChg>
        <pc:spChg chg="mod">
          <ac:chgData name="Georgia Woods" userId="S::gwoods@bcpud.org::bcc7f6b7-668c-4aed-81dc-63f139499348" providerId="AD" clId="Web-{C704F469-5114-FE24-AF99-DAE9C0D9F50E}" dt="2025-02-10T21:18:36.537" v="808" actId="20577"/>
          <ac:spMkLst>
            <pc:docMk/>
            <pc:sldMk cId="3680803463" sldId="349"/>
            <ac:spMk id="3" creationId="{613C762E-90DD-CF73-01F6-97DE5FC8163C}"/>
          </ac:spMkLst>
        </pc:spChg>
        <pc:spChg chg="add mod">
          <ac:chgData name="Georgia Woods" userId="S::gwoods@bcpud.org::bcc7f6b7-668c-4aed-81dc-63f139499348" providerId="AD" clId="Web-{C704F469-5114-FE24-AF99-DAE9C0D9F50E}" dt="2025-02-10T22:23:36.985" v="1838" actId="20577"/>
          <ac:spMkLst>
            <pc:docMk/>
            <pc:sldMk cId="3680803463" sldId="349"/>
            <ac:spMk id="8" creationId="{FAD95487-8289-B397-8480-3C6DF5F50D1F}"/>
          </ac:spMkLst>
        </pc:spChg>
        <pc:spChg chg="add mod">
          <ac:chgData name="Georgia Woods" userId="S::gwoods@bcpud.org::bcc7f6b7-668c-4aed-81dc-63f139499348" providerId="AD" clId="Web-{C704F469-5114-FE24-AF99-DAE9C0D9F50E}" dt="2025-02-10T22:23:38.547" v="1839" actId="20577"/>
          <ac:spMkLst>
            <pc:docMk/>
            <pc:sldMk cId="3680803463" sldId="349"/>
            <ac:spMk id="9" creationId="{370DC26D-AB22-E892-B5CC-A9C0B81CDDCC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03:44.312" v="692"/>
          <ac:picMkLst>
            <pc:docMk/>
            <pc:sldMk cId="3680803463" sldId="349"/>
            <ac:picMk id="4" creationId="{159730A4-5A9C-5224-DFB9-2936EE47EDAE}"/>
          </ac:picMkLst>
        </pc:picChg>
        <pc:picChg chg="add mod">
          <ac:chgData name="Georgia Woods" userId="S::gwoods@bcpud.org::bcc7f6b7-668c-4aed-81dc-63f139499348" providerId="AD" clId="Web-{C704F469-5114-FE24-AF99-DAE9C0D9F50E}" dt="2025-02-10T22:20:05.280" v="1827" actId="1076"/>
          <ac:picMkLst>
            <pc:docMk/>
            <pc:sldMk cId="3680803463" sldId="349"/>
            <ac:picMk id="5" creationId="{0D6F9EEA-3127-3038-4B68-619E98B61F77}"/>
          </ac:picMkLst>
        </pc:picChg>
        <pc:picChg chg="add mod">
          <ac:chgData name="Georgia Woods" userId="S::gwoods@bcpud.org::bcc7f6b7-668c-4aed-81dc-63f139499348" providerId="AD" clId="Web-{C704F469-5114-FE24-AF99-DAE9C0D9F50E}" dt="2025-02-10T22:20:06.921" v="1828" actId="1076"/>
          <ac:picMkLst>
            <pc:docMk/>
            <pc:sldMk cId="3680803463" sldId="349"/>
            <ac:picMk id="6" creationId="{ABC92072-0780-6871-F7B1-778C313A32B9}"/>
          </ac:picMkLst>
        </pc:picChg>
      </pc:sldChg>
      <pc:sldChg chg="add replId">
        <pc:chgData name="Georgia Woods" userId="S::gwoods@bcpud.org::bcc7f6b7-668c-4aed-81dc-63f139499348" providerId="AD" clId="Web-{C704F469-5114-FE24-AF99-DAE9C0D9F50E}" dt="2025-02-10T21:20:41.116" v="810"/>
        <pc:sldMkLst>
          <pc:docMk/>
          <pc:sldMk cId="3569944328" sldId="355"/>
        </pc:sldMkLst>
      </pc:sldChg>
      <pc:sldChg chg="modSp">
        <pc:chgData name="Georgia Woods" userId="S::gwoods@bcpud.org::bcc7f6b7-668c-4aed-81dc-63f139499348" providerId="AD" clId="Web-{C704F469-5114-FE24-AF99-DAE9C0D9F50E}" dt="2025-02-10T22:08:29.682" v="1465" actId="20577"/>
        <pc:sldMkLst>
          <pc:docMk/>
          <pc:sldMk cId="3856206584" sldId="356"/>
        </pc:sldMkLst>
        <pc:spChg chg="mod">
          <ac:chgData name="Georgia Woods" userId="S::gwoods@bcpud.org::bcc7f6b7-668c-4aed-81dc-63f139499348" providerId="AD" clId="Web-{C704F469-5114-FE24-AF99-DAE9C0D9F50E}" dt="2025-02-10T22:08:29.682" v="1465" actId="20577"/>
          <ac:spMkLst>
            <pc:docMk/>
            <pc:sldMk cId="3856206584" sldId="356"/>
            <ac:spMk id="2" creationId="{DF7CFB83-2777-1C93-98FB-663CC66F48AF}"/>
          </ac:spMkLst>
        </pc:spChg>
      </pc:sldChg>
      <pc:sldChg chg="addSp delSp modSp">
        <pc:chgData name="Georgia Woods" userId="S::gwoods@bcpud.org::bcc7f6b7-668c-4aed-81dc-63f139499348" providerId="AD" clId="Web-{C704F469-5114-FE24-AF99-DAE9C0D9F50E}" dt="2025-02-10T22:25:27.032" v="1856" actId="1076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C704F469-5114-FE24-AF99-DAE9C0D9F50E}" dt="2025-02-10T21:54:49.707" v="1262" actId="1076"/>
          <ac:spMkLst>
            <pc:docMk/>
            <pc:sldMk cId="3569944328" sldId="357"/>
            <ac:spMk id="3" creationId="{A781F84C-6CCA-BDF8-AB81-40442BF350AC}"/>
          </ac:spMkLst>
        </pc:spChg>
        <pc:spChg chg="add mod">
          <ac:chgData name="Georgia Woods" userId="S::gwoods@bcpud.org::bcc7f6b7-668c-4aed-81dc-63f139499348" providerId="AD" clId="Web-{C704F469-5114-FE24-AF99-DAE9C0D9F50E}" dt="2025-02-10T22:25:27.032" v="1856" actId="1076"/>
          <ac:spMkLst>
            <pc:docMk/>
            <pc:sldMk cId="3569944328" sldId="357"/>
            <ac:spMk id="15" creationId="{0A21244F-3279-688B-B114-5C2715B8556B}"/>
          </ac:spMkLst>
        </pc:spChg>
        <pc:picChg chg="del">
          <ac:chgData name="Georgia Woods" userId="S::gwoods@bcpud.org::bcc7f6b7-668c-4aed-81dc-63f139499348" providerId="AD" clId="Web-{C704F469-5114-FE24-AF99-DAE9C0D9F50E}" dt="2025-02-10T21:31:56.511" v="958"/>
          <ac:picMkLst>
            <pc:docMk/>
            <pc:sldMk cId="3569944328" sldId="357"/>
            <ac:picMk id="4" creationId="{80DDC815-050E-4C88-B7D2-80B36E2D20DA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5:31.289" v="927"/>
          <ac:picMkLst>
            <pc:docMk/>
            <pc:sldMk cId="3569944328" sldId="357"/>
            <ac:picMk id="5" creationId="{21455A57-23A5-2B44-8D94-C596412E7B39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6:23.606" v="995" actId="1076"/>
          <ac:picMkLst>
            <pc:docMk/>
            <pc:sldMk cId="3569944328" sldId="357"/>
            <ac:picMk id="6" creationId="{12B4F9F8-E234-E5B4-E8D8-5FA3A14B8B68}"/>
          </ac:picMkLst>
        </pc:picChg>
        <pc:picChg chg="del">
          <ac:chgData name="Georgia Woods" userId="S::gwoods@bcpud.org::bcc7f6b7-668c-4aed-81dc-63f139499348" providerId="AD" clId="Web-{C704F469-5114-FE24-AF99-DAE9C0D9F50E}" dt="2025-02-10T21:36:16.434" v="992"/>
          <ac:picMkLst>
            <pc:docMk/>
            <pc:sldMk cId="3569944328" sldId="357"/>
            <ac:picMk id="7" creationId="{E58576EC-28DC-5B85-D10A-F7062383EBB5}"/>
          </ac:picMkLst>
        </pc:picChg>
        <pc:picChg chg="del">
          <ac:chgData name="Georgia Woods" userId="S::gwoods@bcpud.org::bcc7f6b7-668c-4aed-81dc-63f139499348" providerId="AD" clId="Web-{C704F469-5114-FE24-AF99-DAE9C0D9F50E}" dt="2025-02-10T21:23:08.226" v="883"/>
          <ac:picMkLst>
            <pc:docMk/>
            <pc:sldMk cId="3569944328" sldId="357"/>
            <ac:picMk id="8" creationId="{95A75793-F7FA-EE79-7247-4F4363B1E48A}"/>
          </ac:picMkLst>
        </pc:picChg>
        <pc:picChg chg="del mod">
          <ac:chgData name="Georgia Woods" userId="S::gwoods@bcpud.org::bcc7f6b7-668c-4aed-81dc-63f139499348" providerId="AD" clId="Web-{C704F469-5114-FE24-AF99-DAE9C0D9F50E}" dt="2025-02-10T21:36:15.622" v="991"/>
          <ac:picMkLst>
            <pc:docMk/>
            <pc:sldMk cId="3569944328" sldId="357"/>
            <ac:picMk id="9" creationId="{5D9D128D-4801-F673-0185-08211EC1E3BA}"/>
          </ac:picMkLst>
        </pc:picChg>
        <pc:picChg chg="del mod">
          <ac:chgData name="Georgia Woods" userId="S::gwoods@bcpud.org::bcc7f6b7-668c-4aed-81dc-63f139499348" providerId="AD" clId="Web-{C704F469-5114-FE24-AF99-DAE9C0D9F50E}" dt="2025-02-10T21:31:56.511" v="957"/>
          <ac:picMkLst>
            <pc:docMk/>
            <pc:sldMk cId="3569944328" sldId="357"/>
            <ac:picMk id="11" creationId="{2BB3ABCF-C4E5-6E4F-2557-F204D2D48EB5}"/>
          </ac:picMkLst>
        </pc:picChg>
        <pc:picChg chg="mod">
          <ac:chgData name="Georgia Woods" userId="S::gwoods@bcpud.org::bcc7f6b7-668c-4aed-81dc-63f139499348" providerId="AD" clId="Web-{C704F469-5114-FE24-AF99-DAE9C0D9F50E}" dt="2025-02-10T21:36:21.341" v="994" actId="1076"/>
          <ac:picMkLst>
            <pc:docMk/>
            <pc:sldMk cId="3569944328" sldId="357"/>
            <ac:picMk id="13" creationId="{F4C29D84-B8A1-09DA-CE81-F1A0BE0E77DE}"/>
          </ac:picMkLst>
        </pc:picChg>
      </pc:sldChg>
      <pc:sldChg chg="addSp delSp modSp add">
        <pc:chgData name="Georgia Woods" userId="S::gwoods@bcpud.org::bcc7f6b7-668c-4aed-81dc-63f139499348" providerId="AD" clId="Web-{C704F469-5114-FE24-AF99-DAE9C0D9F50E}" dt="2025-02-10T22:19:02.639" v="1818" actId="1076"/>
        <pc:sldMkLst>
          <pc:docMk/>
          <pc:sldMk cId="3667684052" sldId="358"/>
        </pc:sldMkLst>
        <pc:spChg chg="mod">
          <ac:chgData name="Georgia Woods" userId="S::gwoods@bcpud.org::bcc7f6b7-668c-4aed-81dc-63f139499348" providerId="AD" clId="Web-{C704F469-5114-FE24-AF99-DAE9C0D9F50E}" dt="2025-02-10T22:13:06.324" v="1611" actId="20577"/>
          <ac:spMkLst>
            <pc:docMk/>
            <pc:sldMk cId="3667684052" sldId="358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2:18:58.748" v="1817" actId="20577"/>
          <ac:spMkLst>
            <pc:docMk/>
            <pc:sldMk cId="3667684052" sldId="358"/>
            <ac:spMk id="3" creationId="{C80921DB-7B70-2001-656F-BCE3DDCE51C9}"/>
          </ac:spMkLst>
        </pc:spChg>
        <pc:spChg chg="del">
          <ac:chgData name="Georgia Woods" userId="S::gwoods@bcpud.org::bcc7f6b7-668c-4aed-81dc-63f139499348" providerId="AD" clId="Web-{C704F469-5114-FE24-AF99-DAE9C0D9F50E}" dt="2025-02-10T22:11:15.761" v="1514"/>
          <ac:spMkLst>
            <pc:docMk/>
            <pc:sldMk cId="3667684052" sldId="358"/>
            <ac:spMk id="7" creationId="{65F95749-2BAF-B88D-B843-79A9E6C2AB79}"/>
          </ac:spMkLst>
        </pc:spChg>
        <pc:picChg chg="add mod">
          <ac:chgData name="Georgia Woods" userId="S::gwoods@bcpud.org::bcc7f6b7-668c-4aed-81dc-63f139499348" providerId="AD" clId="Web-{C704F469-5114-FE24-AF99-DAE9C0D9F50E}" dt="2025-02-10T22:17:50.810" v="1803"/>
          <ac:picMkLst>
            <pc:docMk/>
            <pc:sldMk cId="3667684052" sldId="358"/>
            <ac:picMk id="4" creationId="{A4CF4A6C-41BC-7681-306A-E2BDA80CFE28}"/>
          </ac:picMkLst>
        </pc:picChg>
        <pc:picChg chg="del">
          <ac:chgData name="Georgia Woods" userId="S::gwoods@bcpud.org::bcc7f6b7-668c-4aed-81dc-63f139499348" providerId="AD" clId="Web-{C704F469-5114-FE24-AF99-DAE9C0D9F50E}" dt="2025-02-10T22:10:37.011" v="1477"/>
          <ac:picMkLst>
            <pc:docMk/>
            <pc:sldMk cId="3667684052" sldId="358"/>
            <ac:picMk id="5" creationId="{5398E570-F758-8525-D4E7-ECD724630646}"/>
          </ac:picMkLst>
        </pc:picChg>
        <pc:inkChg chg="add mod">
          <ac:chgData name="Georgia Woods" userId="S::gwoods@bcpud.org::bcc7f6b7-668c-4aed-81dc-63f139499348" providerId="AD" clId="Web-{C704F469-5114-FE24-AF99-DAE9C0D9F50E}" dt="2025-02-10T22:19:02.639" v="1818" actId="1076"/>
          <ac:inkMkLst>
            <pc:docMk/>
            <pc:sldMk cId="3667684052" sldId="358"/>
            <ac:inkMk id="6" creationId="{A9FF830B-F5D1-B62E-7D08-919EF90EA9FD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31.451" v="1812"/>
          <ac:inkMkLst>
            <pc:docMk/>
            <pc:sldMk cId="3667684052" sldId="358"/>
            <ac:inkMk id="8" creationId="{CFC69020-6A2A-250A-EE51-282409750C39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8.701" v="1811"/>
          <ac:inkMkLst>
            <pc:docMk/>
            <pc:sldMk cId="3667684052" sldId="358"/>
            <ac:inkMk id="9" creationId="{11D5162F-F501-470F-CB76-0EC0054C24F4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5.920" v="1810"/>
          <ac:inkMkLst>
            <pc:docMk/>
            <pc:sldMk cId="3667684052" sldId="358"/>
            <ac:inkMk id="10" creationId="{BE167A04-4D07-C2C1-9B69-0E87B9ED620A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3.139" v="1809"/>
          <ac:inkMkLst>
            <pc:docMk/>
            <pc:sldMk cId="3667684052" sldId="358"/>
            <ac:inkMk id="11" creationId="{C89E7D5A-8C45-3537-1199-2CEBA5EFFC51}"/>
          </ac:inkMkLst>
        </pc:inkChg>
      </pc:sldChg>
    </pc:docChg>
  </pc:docChgLst>
  <pc:docChgLst>
    <pc:chgData name="Georgia Woods" userId="S::gwoods@bcpud.org::bcc7f6b7-668c-4aed-81dc-63f139499348" providerId="AD" clId="Web-{FBC4D066-836B-BB48-4E28-D11AAA585957}"/>
    <pc:docChg chg="mod addSld delSld modSld">
      <pc:chgData name="Georgia Woods" userId="S::gwoods@bcpud.org::bcc7f6b7-668c-4aed-81dc-63f139499348" providerId="AD" clId="Web-{FBC4D066-836B-BB48-4E28-D11AAA585957}" dt="2025-02-07T18:30:43.875" v="61"/>
      <pc:docMkLst>
        <pc:docMk/>
      </pc:docMkLst>
      <pc:sldChg chg="modSp">
        <pc:chgData name="Georgia Woods" userId="S::gwoods@bcpud.org::bcc7f6b7-668c-4aed-81dc-63f139499348" providerId="AD" clId="Web-{FBC4D066-836B-BB48-4E28-D11AAA585957}" dt="2025-02-07T18:18:51.746" v="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FBC4D066-836B-BB48-4E28-D11AAA585957}" dt="2025-02-07T18:18:51.746" v="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FBC4D066-836B-BB48-4E28-D11AAA585957}" dt="2025-02-07T18:19:03.996" v="7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FBC4D066-836B-BB48-4E28-D11AAA585957}" dt="2025-02-07T18:19:03.996" v="7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delSp modSp delAnim">
        <pc:chgData name="Georgia Woods" userId="S::gwoods@bcpud.org::bcc7f6b7-668c-4aed-81dc-63f139499348" providerId="AD" clId="Web-{FBC4D066-836B-BB48-4E28-D11AAA585957}" dt="2025-02-07T18:19:26.013" v="14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FBC4D066-836B-BB48-4E28-D11AAA585957}" dt="2025-02-07T18:19:26.013" v="14" actId="20577"/>
          <ac:spMkLst>
            <pc:docMk/>
            <pc:sldMk cId="1695729711" sldId="333"/>
            <ac:spMk id="13" creationId="{0EC041E7-2FAF-C517-43E4-8C293DF0C719}"/>
          </ac:spMkLst>
        </pc:spChg>
        <pc:spChg chg="mod">
          <ac:chgData name="Georgia Woods" userId="S::gwoods@bcpud.org::bcc7f6b7-668c-4aed-81dc-63f139499348" providerId="AD" clId="Web-{FBC4D066-836B-BB48-4E28-D11AAA585957}" dt="2025-02-07T18:19:21.153" v="12" actId="20577"/>
          <ac:spMkLst>
            <pc:docMk/>
            <pc:sldMk cId="1695729711" sldId="333"/>
            <ac:spMk id="14" creationId="{F4DF23FE-8535-EC94-9B97-C0AF6F71EBDD}"/>
          </ac:spMkLst>
        </pc:spChg>
      </pc:sldChg>
      <pc:sldChg chg="add del">
        <pc:chgData name="Georgia Woods" userId="S::gwoods@bcpud.org::bcc7f6b7-668c-4aed-81dc-63f139499348" providerId="AD" clId="Web-{FBC4D066-836B-BB48-4E28-D11AAA585957}" dt="2025-02-07T18:30:43.875" v="61"/>
        <pc:sldMkLst>
          <pc:docMk/>
          <pc:sldMk cId="2261446903" sldId="335"/>
        </pc:sldMkLst>
      </pc:sldChg>
      <pc:sldChg chg="modSp add replId">
        <pc:chgData name="Georgia Woods" userId="S::gwoods@bcpud.org::bcc7f6b7-668c-4aed-81dc-63f139499348" providerId="AD" clId="Web-{FBC4D066-836B-BB48-4E28-D11AAA585957}" dt="2025-02-07T18:29:02.950" v="28" actId="20577"/>
        <pc:sldMkLst>
          <pc:docMk/>
          <pc:sldMk cId="3757593516" sldId="336"/>
        </pc:sldMkLst>
        <pc:spChg chg="mod">
          <ac:chgData name="Georgia Woods" userId="S::gwoods@bcpud.org::bcc7f6b7-668c-4aed-81dc-63f139499348" providerId="AD" clId="Web-{FBC4D066-836B-BB48-4E28-D11AAA585957}" dt="2025-02-07T18:29:02.950" v="28" actId="20577"/>
          <ac:spMkLst>
            <pc:docMk/>
            <pc:sldMk cId="3757593516" sldId="336"/>
            <ac:spMk id="2" creationId="{C20D40C6-DBF3-C76F-8DDA-9C068954BBD6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29:28.060" v="40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FBC4D066-836B-BB48-4E28-D11AAA585957}" dt="2025-02-07T18:29:28.060" v="40" actId="20577"/>
          <ac:spMkLst>
            <pc:docMk/>
            <pc:sldMk cId="2941071915" sldId="337"/>
            <ac:spMk id="2" creationId="{FBC4EA84-5428-9535-0734-07BCF4B2A6D3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29:51.764" v="46" actId="20577"/>
        <pc:sldMkLst>
          <pc:docMk/>
          <pc:sldMk cId="1145460355" sldId="338"/>
        </pc:sldMkLst>
        <pc:spChg chg="mod">
          <ac:chgData name="Georgia Woods" userId="S::gwoods@bcpud.org::bcc7f6b7-668c-4aed-81dc-63f139499348" providerId="AD" clId="Web-{FBC4D066-836B-BB48-4E28-D11AAA585957}" dt="2025-02-07T18:29:51.764" v="46" actId="20577"/>
          <ac:spMkLst>
            <pc:docMk/>
            <pc:sldMk cId="1145460355" sldId="338"/>
            <ac:spMk id="2" creationId="{DD8132A9-3F09-64CA-D619-60C75F1C3D41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30:23.405" v="59" actId="14100"/>
        <pc:sldMkLst>
          <pc:docMk/>
          <pc:sldMk cId="3048124220" sldId="339"/>
        </pc:sldMkLst>
        <pc:spChg chg="mod">
          <ac:chgData name="Georgia Woods" userId="S::gwoods@bcpud.org::bcc7f6b7-668c-4aed-81dc-63f139499348" providerId="AD" clId="Web-{FBC4D066-836B-BB48-4E28-D11AAA585957}" dt="2025-02-07T18:30:23.405" v="59" actId="14100"/>
          <ac:spMkLst>
            <pc:docMk/>
            <pc:sldMk cId="3048124220" sldId="339"/>
            <ac:spMk id="2" creationId="{85F8282B-3CE2-D87E-BFDD-1BE05DBD7BC3}"/>
          </ac:spMkLst>
        </pc:spChg>
      </pc:sldChg>
    </pc:docChg>
  </pc:docChgLst>
  <pc:docChgLst>
    <pc:chgData name="Georgia Woods" userId="S::gwoods@bcpud.org::bcc7f6b7-668c-4aed-81dc-63f139499348" providerId="AD" clId="Web-{05DFCF0B-8AC0-F4DB-CB31-22E3EF9DEA04}"/>
    <pc:docChg chg="addSld modSld">
      <pc:chgData name="Georgia Woods" userId="S::gwoods@bcpud.org::bcc7f6b7-668c-4aed-81dc-63f139499348" providerId="AD" clId="Web-{05DFCF0B-8AC0-F4DB-CB31-22E3EF9DEA04}" dt="2025-02-11T01:09:13.747" v="87" actId="20577"/>
      <pc:docMkLst>
        <pc:docMk/>
      </pc:docMkLst>
      <pc:sldChg chg="modSp">
        <pc:chgData name="Georgia Woods" userId="S::gwoods@bcpud.org::bcc7f6b7-668c-4aed-81dc-63f139499348" providerId="AD" clId="Web-{05DFCF0B-8AC0-F4DB-CB31-22E3EF9DEA04}" dt="2025-02-11T01:05:00.925" v="86" actId="14100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05DFCF0B-8AC0-F4DB-CB31-22E3EF9DEA04}" dt="2025-02-11T01:05:00.925" v="86" actId="14100"/>
          <ac:spMkLst>
            <pc:docMk/>
            <pc:sldMk cId="3569944328" sldId="357"/>
            <ac:spMk id="3" creationId="{A781F84C-6CCA-BDF8-AB81-40442BF350AC}"/>
          </ac:spMkLst>
        </pc:spChg>
      </pc:sldChg>
      <pc:sldChg chg="addSp delSp modSp new">
        <pc:chgData name="Georgia Woods" userId="S::gwoods@bcpud.org::bcc7f6b7-668c-4aed-81dc-63f139499348" providerId="AD" clId="Web-{05DFCF0B-8AC0-F4DB-CB31-22E3EF9DEA04}" dt="2025-02-11T01:09:13.747" v="87" actId="20577"/>
        <pc:sldMkLst>
          <pc:docMk/>
          <pc:sldMk cId="186652673" sldId="359"/>
        </pc:sldMkLst>
        <pc:spChg chg="mod">
          <ac:chgData name="Georgia Woods" userId="S::gwoods@bcpud.org::bcc7f6b7-668c-4aed-81dc-63f139499348" providerId="AD" clId="Web-{05DFCF0B-8AC0-F4DB-CB31-22E3EF9DEA04}" dt="2025-02-11T01:09:13.747" v="87" actId="20577"/>
          <ac:spMkLst>
            <pc:docMk/>
            <pc:sldMk cId="186652673" sldId="359"/>
            <ac:spMk id="2" creationId="{5AB19E84-3949-AE01-FBE8-908A170FF663}"/>
          </ac:spMkLst>
        </pc:spChg>
        <pc:spChg chg="del">
          <ac:chgData name="Georgia Woods" userId="S::gwoods@bcpud.org::bcc7f6b7-668c-4aed-81dc-63f139499348" providerId="AD" clId="Web-{05DFCF0B-8AC0-F4DB-CB31-22E3EF9DEA04}" dt="2025-02-11T01:01:13.557" v="1"/>
          <ac:spMkLst>
            <pc:docMk/>
            <pc:sldMk cId="186652673" sldId="359"/>
            <ac:spMk id="3" creationId="{AB5CF6B4-58A6-6E50-D00E-054A700A90CF}"/>
          </ac:spMkLst>
        </pc:spChg>
        <pc:picChg chg="add mod ord">
          <ac:chgData name="Georgia Woods" userId="S::gwoods@bcpud.org::bcc7f6b7-668c-4aed-81dc-63f139499348" providerId="AD" clId="Web-{05DFCF0B-8AC0-F4DB-CB31-22E3EF9DEA04}" dt="2025-02-11T01:01:19.479" v="3" actId="14100"/>
          <ac:picMkLst>
            <pc:docMk/>
            <pc:sldMk cId="186652673" sldId="359"/>
            <ac:picMk id="4" creationId="{218E87EB-8D3E-A986-7526-80BC4EA4AC6B}"/>
          </ac:picMkLst>
        </pc:picChg>
      </pc:sldChg>
    </pc:docChg>
  </pc:docChgLst>
  <pc:docChgLst>
    <pc:chgData name="Georgia Woods" userId="S::gwoods@bcpud.org::bcc7f6b7-668c-4aed-81dc-63f139499348" providerId="AD" clId="Web-{2ADCAEE2-E07E-CE72-1EE3-66EF47F7CC1B}"/>
    <pc:docChg chg="modSld">
      <pc:chgData name="Georgia Woods" userId="S::gwoods@bcpud.org::bcc7f6b7-668c-4aed-81dc-63f139499348" providerId="AD" clId="Web-{2ADCAEE2-E07E-CE72-1EE3-66EF47F7CC1B}" dt="2025-01-16T01:29:21.978" v="73" actId="20577"/>
      <pc:docMkLst>
        <pc:docMk/>
      </pc:docMkLst>
      <pc:sldChg chg="modSp">
        <pc:chgData name="Georgia Woods" userId="S::gwoods@bcpud.org::bcc7f6b7-668c-4aed-81dc-63f139499348" providerId="AD" clId="Web-{2ADCAEE2-E07E-CE72-1EE3-66EF47F7CC1B}" dt="2025-01-16T01:22:40.671" v="6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2ADCAEE2-E07E-CE72-1EE3-66EF47F7CC1B}" dt="2025-01-16T01:22:40.671" v="6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8:16.458" v="62" actId="20577"/>
        <pc:sldMkLst>
          <pc:docMk/>
          <pc:sldMk cId="1647111722" sldId="315"/>
        </pc:sldMkLst>
      </pc:sldChg>
      <pc:sldChg chg="modSp">
        <pc:chgData name="Georgia Woods" userId="S::gwoods@bcpud.org::bcc7f6b7-668c-4aed-81dc-63f139499348" providerId="AD" clId="Web-{2ADCAEE2-E07E-CE72-1EE3-66EF47F7CC1B}" dt="2025-01-16T01:27:33.034" v="53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2ADCAEE2-E07E-CE72-1EE3-66EF47F7CC1B}" dt="2025-01-16T01:27:33.034" v="53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7:20.017" v="52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2ADCAEE2-E07E-CE72-1EE3-66EF47F7CC1B}" dt="2025-01-16T01:27:20.017" v="52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5:56.434" v="23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2ADCAEE2-E07E-CE72-1EE3-66EF47F7CC1B}" dt="2025-01-16T01:25:56.434" v="23" actId="20577"/>
          <ac:spMkLst>
            <pc:docMk/>
            <pc:sldMk cId="4011978784" sldId="331"/>
            <ac:spMk id="3" creationId="{DD37D6E1-E9CD-5E7A-0C39-78385984321C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3:26.455" v="7" actId="14100"/>
        <pc:sldMkLst>
          <pc:docMk/>
          <pc:sldMk cId="1695729711" sldId="333"/>
        </pc:sldMkLst>
      </pc:sldChg>
      <pc:sldChg chg="modSp">
        <pc:chgData name="Georgia Woods" userId="S::gwoods@bcpud.org::bcc7f6b7-668c-4aed-81dc-63f139499348" providerId="AD" clId="Web-{2ADCAEE2-E07E-CE72-1EE3-66EF47F7CC1B}" dt="2025-01-16T01:29:21.978" v="73" actId="20577"/>
        <pc:sldMkLst>
          <pc:docMk/>
          <pc:sldMk cId="2261446903" sldId="335"/>
        </pc:sldMkLst>
        <pc:spChg chg="mod">
          <ac:chgData name="Georgia Woods" userId="S::gwoods@bcpud.org::bcc7f6b7-668c-4aed-81dc-63f139499348" providerId="AD" clId="Web-{2ADCAEE2-E07E-CE72-1EE3-66EF47F7CC1B}" dt="2025-01-16T01:29:21.978" v="73" actId="20577"/>
          <ac:spMkLst>
            <pc:docMk/>
            <pc:sldMk cId="2261446903" sldId="335"/>
            <ac:spMk id="3" creationId="{DD37D6E1-E9CD-5E7A-0C39-78385984321C}"/>
          </ac:spMkLst>
        </pc:spChg>
      </pc:sldChg>
    </pc:docChg>
  </pc:docChgLst>
  <pc:docChgLst>
    <pc:chgData name="Annie Laufman" userId="S::alaufman@bcpud.org::5beb05c5-9a05-40ff-b21c-40eeb59d717c" providerId="AD" clId="Web-{00944CBB-509F-FB5C-9641-6400A7A36AED}"/>
    <pc:docChg chg="addSld delSld sldOrd">
      <pc:chgData name="Annie Laufman" userId="S::alaufman@bcpud.org::5beb05c5-9a05-40ff-b21c-40eeb59d717c" providerId="AD" clId="Web-{00944CBB-509F-FB5C-9641-6400A7A36AED}" dt="2025-02-10T21:20:51.352" v="13"/>
      <pc:docMkLst>
        <pc:docMk/>
      </pc:docMkLst>
      <pc:sldChg chg="del">
        <pc:chgData name="Annie Laufman" userId="S::alaufman@bcpud.org::5beb05c5-9a05-40ff-b21c-40eeb59d717c" providerId="AD" clId="Web-{00944CBB-509F-FB5C-9641-6400A7A36AED}" dt="2025-02-10T21:19:54.959" v="7"/>
        <pc:sldMkLst>
          <pc:docMk/>
          <pc:sldMk cId="3856206584" sldId="294"/>
        </pc:sldMkLst>
      </pc:sldChg>
      <pc:sldChg chg="del">
        <pc:chgData name="Annie Laufman" userId="S::alaufman@bcpud.org::5beb05c5-9a05-40ff-b21c-40eeb59d717c" providerId="AD" clId="Web-{00944CBB-509F-FB5C-9641-6400A7A36AED}" dt="2025-02-10T21:19:41.865" v="4"/>
        <pc:sldMkLst>
          <pc:docMk/>
          <pc:sldMk cId="375632477" sldId="295"/>
        </pc:sldMkLst>
      </pc:sldChg>
      <pc:sldChg chg="del">
        <pc:chgData name="Annie Laufman" userId="S::alaufman@bcpud.org::5beb05c5-9a05-40ff-b21c-40eeb59d717c" providerId="AD" clId="Web-{00944CBB-509F-FB5C-9641-6400A7A36AED}" dt="2025-02-10T21:19:47.287" v="5"/>
        <pc:sldMkLst>
          <pc:docMk/>
          <pc:sldMk cId="288440541" sldId="298"/>
        </pc:sldMkLst>
      </pc:sldChg>
      <pc:sldChg chg="del">
        <pc:chgData name="Annie Laufman" userId="S::alaufman@bcpud.org::5beb05c5-9a05-40ff-b21c-40eeb59d717c" providerId="AD" clId="Web-{00944CBB-509F-FB5C-9641-6400A7A36AED}" dt="2025-02-10T21:19:49.615" v="6"/>
        <pc:sldMkLst>
          <pc:docMk/>
          <pc:sldMk cId="2204792631" sldId="299"/>
        </pc:sldMkLst>
      </pc:sldChg>
      <pc:sldChg chg="add">
        <pc:chgData name="Annie Laufman" userId="S::alaufman@bcpud.org::5beb05c5-9a05-40ff-b21c-40eeb59d717c" providerId="AD" clId="Web-{00944CBB-509F-FB5C-9641-6400A7A36AED}" dt="2025-02-10T21:19:15.629" v="0"/>
        <pc:sldMkLst>
          <pc:docMk/>
          <pc:sldMk cId="3390640129" sldId="350"/>
        </pc:sldMkLst>
      </pc:sldChg>
      <pc:sldChg chg="add">
        <pc:chgData name="Annie Laufman" userId="S::alaufman@bcpud.org::5beb05c5-9a05-40ff-b21c-40eeb59d717c" providerId="AD" clId="Web-{00944CBB-509F-FB5C-9641-6400A7A36AED}" dt="2025-02-10T21:19:15.645" v="1"/>
        <pc:sldMkLst>
          <pc:docMk/>
          <pc:sldMk cId="2913580777" sldId="351"/>
        </pc:sldMkLst>
      </pc:sldChg>
      <pc:sldChg chg="add">
        <pc:chgData name="Annie Laufman" userId="S::alaufman@bcpud.org::5beb05c5-9a05-40ff-b21c-40eeb59d717c" providerId="AD" clId="Web-{00944CBB-509F-FB5C-9641-6400A7A36AED}" dt="2025-02-10T21:19:15.661" v="2"/>
        <pc:sldMkLst>
          <pc:docMk/>
          <pc:sldMk cId="2058493277" sldId="352"/>
        </pc:sldMkLst>
      </pc:sldChg>
      <pc:sldChg chg="add">
        <pc:chgData name="Annie Laufman" userId="S::alaufman@bcpud.org::5beb05c5-9a05-40ff-b21c-40eeb59d717c" providerId="AD" clId="Web-{00944CBB-509F-FB5C-9641-6400A7A36AED}" dt="2025-02-10T21:19:15.692" v="3"/>
        <pc:sldMkLst>
          <pc:docMk/>
          <pc:sldMk cId="2721554719" sldId="353"/>
        </pc:sldMkLst>
      </pc:sldChg>
      <pc:sldChg chg="add ord">
        <pc:chgData name="Annie Laufman" userId="S::alaufman@bcpud.org::5beb05c5-9a05-40ff-b21c-40eeb59d717c" providerId="AD" clId="Web-{00944CBB-509F-FB5C-9641-6400A7A36AED}" dt="2025-02-10T21:20:32.148" v="9"/>
        <pc:sldMkLst>
          <pc:docMk/>
          <pc:sldMk cId="288440541" sldId="354"/>
        </pc:sldMkLst>
      </pc:sldChg>
      <pc:sldChg chg="add ord">
        <pc:chgData name="Annie Laufman" userId="S::alaufman@bcpud.org::5beb05c5-9a05-40ff-b21c-40eeb59d717c" providerId="AD" clId="Web-{00944CBB-509F-FB5C-9641-6400A7A36AED}" dt="2025-02-10T21:20:41.586" v="11"/>
        <pc:sldMkLst>
          <pc:docMk/>
          <pc:sldMk cId="2204792631" sldId="355"/>
        </pc:sldMkLst>
      </pc:sldChg>
      <pc:sldChg chg="add ord">
        <pc:chgData name="Annie Laufman" userId="S::alaufman@bcpud.org::5beb05c5-9a05-40ff-b21c-40eeb59d717c" providerId="AD" clId="Web-{00944CBB-509F-FB5C-9641-6400A7A36AED}" dt="2025-02-10T21:20:51.352" v="13"/>
        <pc:sldMkLst>
          <pc:docMk/>
          <pc:sldMk cId="3856206584" sldId="356"/>
        </pc:sldMkLst>
      </pc:sldChg>
    </pc:docChg>
  </pc:docChgLst>
  <pc:docChgLst>
    <pc:chgData name="Annie Laufman" userId="S::alaufman@bcpud.org::5beb05c5-9a05-40ff-b21c-40eeb59d717c" providerId="AD" clId="Web-{23887D59-05DF-9729-FF0A-64CAD8EF7633}"/>
    <pc:docChg chg="delSld modSld">
      <pc:chgData name="Annie Laufman" userId="S::alaufman@bcpud.org::5beb05c5-9a05-40ff-b21c-40eeb59d717c" providerId="AD" clId="Web-{23887D59-05DF-9729-FF0A-64CAD8EF7633}" dt="2025-02-10T21:29:13.863" v="13" actId="20577"/>
      <pc:docMkLst>
        <pc:docMk/>
      </pc:docMkLst>
      <pc:sldChg chg="modSp">
        <pc:chgData name="Annie Laufman" userId="S::alaufman@bcpud.org::5beb05c5-9a05-40ff-b21c-40eeb59d717c" providerId="AD" clId="Web-{23887D59-05DF-9729-FF0A-64CAD8EF7633}" dt="2025-02-10T21:29:13.863" v="13" actId="20577"/>
        <pc:sldMkLst>
          <pc:docMk/>
          <pc:sldMk cId="3390640129" sldId="350"/>
        </pc:sldMkLst>
        <pc:spChg chg="mod">
          <ac:chgData name="Annie Laufman" userId="S::alaufman@bcpud.org::5beb05c5-9a05-40ff-b21c-40eeb59d717c" providerId="AD" clId="Web-{23887D59-05DF-9729-FF0A-64CAD8EF7633}" dt="2025-02-10T21:29:13.863" v="13" actId="20577"/>
          <ac:spMkLst>
            <pc:docMk/>
            <pc:sldMk cId="3390640129" sldId="350"/>
            <ac:spMk id="3" creationId="{3E2A4CAB-F92A-63F5-42F7-FB23DFD6345E}"/>
          </ac:spMkLst>
        </pc:spChg>
      </pc:sldChg>
      <pc:sldChg chg="del">
        <pc:chgData name="Annie Laufman" userId="S::alaufman@bcpud.org::5beb05c5-9a05-40ff-b21c-40eeb59d717c" providerId="AD" clId="Web-{23887D59-05DF-9729-FF0A-64CAD8EF7633}" dt="2025-02-10T21:21:50.791" v="0"/>
        <pc:sldMkLst>
          <pc:docMk/>
          <pc:sldMk cId="2913580777" sldId="351"/>
        </pc:sldMkLst>
      </pc:sldChg>
      <pc:sldChg chg="del">
        <pc:chgData name="Annie Laufman" userId="S::alaufman@bcpud.org::5beb05c5-9a05-40ff-b21c-40eeb59d717c" providerId="AD" clId="Web-{23887D59-05DF-9729-FF0A-64CAD8EF7633}" dt="2025-02-10T21:21:55.651" v="1"/>
        <pc:sldMkLst>
          <pc:docMk/>
          <pc:sldMk cId="2058493277" sldId="352"/>
        </pc:sldMkLst>
      </pc:sldChg>
      <pc:sldChg chg="del">
        <pc:chgData name="Annie Laufman" userId="S::alaufman@bcpud.org::5beb05c5-9a05-40ff-b21c-40eeb59d717c" providerId="AD" clId="Web-{23887D59-05DF-9729-FF0A-64CAD8EF7633}" dt="2025-02-10T21:21:56.088" v="2"/>
        <pc:sldMkLst>
          <pc:docMk/>
          <pc:sldMk cId="2721554719" sldId="35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E_CA19100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62_113140DD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Avg Production/Consumption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Sheet1!$A$2:$A$4</c:f>
              <c:numCache>
                <c:formatCode>d\-mmm</c:formatCode>
                <c:ptCount val="3"/>
                <c:pt idx="0" formatCode="mmm\-yy">
                  <c:v>45597</c:v>
                </c:pt>
                <c:pt idx="1">
                  <c:v>45627</c:v>
                </c:pt>
                <c:pt idx="2" formatCode="mmm\-yy">
                  <c:v>45658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155</c:v>
                </c:pt>
                <c:pt idx="1">
                  <c:v>93</c:v>
                </c:pt>
                <c:pt idx="2">
                  <c:v>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C9-4BE9-B53A-8E4AF11E5E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Sheet1!$A$2:$A$4</c:f>
              <c:numCache>
                <c:formatCode>d\-mmm</c:formatCode>
                <c:ptCount val="3"/>
                <c:pt idx="0" formatCode="mmm\-yy">
                  <c:v>45597</c:v>
                </c:pt>
                <c:pt idx="1">
                  <c:v>45627</c:v>
                </c:pt>
                <c:pt idx="2" formatCode="mmm\-yy">
                  <c:v>45658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151</c:v>
                </c:pt>
                <c:pt idx="1">
                  <c:v>117</c:v>
                </c:pt>
                <c:pt idx="2">
                  <c:v>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C9-4BE9-B53A-8E4AF11E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435423"/>
        <c:axId val="1354435903"/>
      </c:lineChart>
      <c:dateAx>
        <c:axId val="135443542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903"/>
        <c:crosses val="autoZero"/>
        <c:auto val="1"/>
        <c:lblOffset val="100"/>
        <c:baseTimeUnit val="months"/>
      </c:dateAx>
      <c:valAx>
        <c:axId val="135443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 per day (GPD)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mmm\-yy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93</c:v>
                </c:pt>
                <c:pt idx="1">
                  <c:v>99</c:v>
                </c:pt>
                <c:pt idx="2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4-423A-BEA6-E60702A6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45103"/>
        <c:axId val="4243183"/>
      </c:barChart>
      <c:dateAx>
        <c:axId val="424510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3183"/>
        <c:crosses val="autoZero"/>
        <c:auto val="1"/>
        <c:lblOffset val="100"/>
        <c:baseTimeUnit val="years"/>
      </c:dateAx>
      <c:valAx>
        <c:axId val="4243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</a:t>
                </a:r>
                <a:r>
                  <a:rPr lang="en-US" baseline="0"/>
                  <a:t> per day (GPD)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5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B_EF21F0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2FCDE2-593A-49BE-84AE-5C67F168D6AC}" authorId="{22FBC15C-7CF2-BC79-3851-76C0C108D3EA}" created="2025-02-07T18:28:24.480" startDate="2025-02-07T18:28:24.480" dueDate="2025-02-07T18:28:24.480" assignedTo="{FB5EA105-F224-915D-DD6C-D43762455A39}" title="I can't remember what our plan is here with Piazza? @Stew Oakander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11978784" sldId="331"/>
      <ac:spMk id="3" creationId="{DD37D6E1-E9CD-5E7A-0C39-78385984321C}"/>
      <ac:txMk cp="246">
        <ac:context len="249" hash="3148481000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2-07T18:28:24.480" id="{3DEE2CB7-0CAA-4AE2-B738-D902EB26DAFA}">
              <p228:atrbtn authorId="{22FBC15C-7CF2-BC79-3851-76C0C108D3EA}"/>
              <p228:anchr>
                <p228:comment id="{862FCDE2-593A-49BE-84AE-5C67F168D6AC}"/>
              </p228:anchr>
              <p228:add/>
            </p228:event>
            <p228:event time="2025-02-07T18:28:24.480" id="{2492E218-6EB2-44C6-811B-DF22A1BE9A7F}">
              <p228:atrbtn authorId="{22FBC15C-7CF2-BC79-3851-76C0C108D3EA}"/>
              <p228:anchr>
                <p228:comment id="{862FCDE2-593A-49BE-84AE-5C67F168D6AC}"/>
              </p228:anchr>
              <p228:asgn authorId="{FB5EA105-F224-915D-DD6C-D43762455A39}"/>
            </p228:event>
            <p228:event time="2025-02-07T18:28:24.480" id="{748EEB0A-A1EF-4F89-B29B-72ED6F51B8C9}">
              <p228:atrbtn authorId="{22FBC15C-7CF2-BC79-3851-76C0C108D3EA}"/>
              <p228:anchr>
                <p228:comment id="{862FCDE2-593A-49BE-84AE-5C67F168D6AC}"/>
              </p228:anchr>
              <p228:title val="I can't remember what our plan is here with Piazza? @Stew Oakander"/>
            </p228:event>
            <p228:event time="2025-02-07T18:28:24.480" id="{6DF13176-9B82-4CEB-8AAE-4C04094B0AA9}">
              <p228:atrbtn authorId="{22FBC15C-7CF2-BC79-3851-76C0C108D3EA}"/>
              <p228:anchr>
                <p228:comment id="{862FCDE2-593A-49BE-84AE-5C67F168D6AC}"/>
              </p228:anchr>
              <p228:date stDt="2025-02-07T18:28:24.480" endDt="2025-02-07T18:28:24.480"/>
            </p228:event>
          </p228:history>
        </p228:taskDetails>
      </p:ext>
    </p188:extLst>
  </p188:cm>
</p188:cmLst>
</file>

<file path=ppt/comments/modernComment_14E_1010D3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3C6481-CEC6-4378-B1C3-3928A577161E}" authorId="{22FBC15C-7CF2-BC79-3851-76C0C108D3EA}" created="2025-02-07T18:26:26.587" startDate="2025-02-07T18:26:26.587" dueDate="2025-02-07T18:26:26.587" assignedTo="{E971E087-AE19-0C94-46BB-06144D549881}" title="did we get photos pre post azolla removal from Anthony? @Belle Wood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9538104" sldId="334"/>
      <ac:spMk id="2" creationId="{6ECFE468-AE84-6836-511F-8FBF79ED3173}"/>
      <ac:txMk cp="1" len="22">
        <ac:context len="24" hash="1094806415"/>
      </ac:txMk>
    </ac:txMkLst>
    <p188:pos x="2146300" y="1066800"/>
    <p188:txBody>
      <a:bodyPr/>
      <a:lstStyle/>
      <a:p>
        <a:r>
          <a:rPr lang="en-US"/>
          <a:t>did we get photos pre post azolla removal from Anthony?
[@Belle Wood]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2-07T18:26:26.587" id="{72237A97-A918-437D-A095-693D942B19AB}">
              <p228:atrbtn authorId="{22FBC15C-7CF2-BC79-3851-76C0C108D3EA}"/>
              <p228:anchr>
                <p228:comment id="{8B3C6481-CEC6-4378-B1C3-3928A577161E}"/>
              </p228:anchr>
              <p228:add/>
            </p228:event>
            <p228:event time="2025-02-07T18:26:26.587" id="{FEE1E070-D89D-4912-84E3-196873262C4E}">
              <p228:atrbtn authorId="{22FBC15C-7CF2-BC79-3851-76C0C108D3EA}"/>
              <p228:anchr>
                <p228:comment id="{8B3C6481-CEC6-4378-B1C3-3928A577161E}"/>
              </p228:anchr>
              <p228:asgn authorId="{E971E087-AE19-0C94-46BB-06144D549881}"/>
            </p228:event>
            <p228:event time="2025-02-07T18:26:26.587" id="{8BBA010E-BA2B-4071-99F9-1A736D7D9BAB}">
              <p228:atrbtn authorId="{22FBC15C-7CF2-BC79-3851-76C0C108D3EA}"/>
              <p228:anchr>
                <p228:comment id="{8B3C6481-CEC6-4378-B1C3-3928A577161E}"/>
              </p228:anchr>
              <p228:title val="did we get photos pre post azolla removal from Anthony? @Belle Wood"/>
            </p228:event>
            <p228:event time="2025-02-07T18:26:26.587" id="{5BE9E435-B174-441A-9309-3C41BB8D953B}">
              <p228:atrbtn authorId="{22FBC15C-7CF2-BC79-3851-76C0C108D3EA}"/>
              <p228:anchr>
                <p228:comment id="{8B3C6481-CEC6-4378-B1C3-3928A577161E}"/>
              </p228:anchr>
              <p228:date stDt="2025-02-07T18:26:26.587" endDt="2025-02-07T18:26:26.587"/>
            </p228:event>
          </p228:history>
        </p228:taskDetails>
      </p:ext>
    </p188:extLst>
  </p188:cm>
</p188:cmLst>
</file>

<file path=ppt/comments/modernComment_151_AF4D32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06FE14-6CF2-4FE0-A698-E82507CCA3EF}" authorId="{22FBC15C-7CF2-BC79-3851-76C0C108D3EA}" created="2025-02-07T18:28:24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41071915" sldId="337"/>
      <ac:spMk id="3" creationId="{11D6E8B6-30CC-3832-AA3E-32363897C983}"/>
      <ac:txMk cp="215">
        <ac:context len="391" hash="3565659996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22:29:29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8939 11946 16383 0 0,'4'0'0'0'0,"6"0"0"0"0,7 0 0 0 0,11 2 0 0 0,6 2 0 0 0,0 1 0 0 0,-1 0 0 0 0,-2 2 0 0 0,-4 0 0 0 0,-5 0 0 0 0,-4 1 0 0 0,-3 0 0 0 0,-1 0 0 0 0,-2-3 0 0 0,-3 1 0 0 0,0 0 0 0 0,0 0 0 0 0,-2 0 0 0 0,0 1 0 0 0,0 0 0 0 0,-1 1 0 0 0,0-1 0 0 0,1-1 0 0 0,-2 0 0 0 0,2 1 0 0 0,0 1 0 0 0,3 2 0 0 0,-2 2 0 0 0,1 0 0 0 0,0 2 0 0 0,-1 0 0 0 0,0-1 0 0 0,-1 0 0 0 0,0 0 0 0 0,1 1 0 0 0,0-1 0 0 0,-1-1 0 0 0,2 1 0 0 0,1 2 0 0 0,-2 0 0 0 0,1 2 0 0 0,2 5 0 0 0,4 4 0 0 0,2 2 0 0 0,-1-1 0 0 0,-3-2 0 0 0,-1-7 0 0 0,-3-2 0 0 0,0-4 0 0 0,-3-2 0 0 0,-2-1 0 0 0,-1-1 0 0 0,-2 1 0 0 0,2-1 0 0 0,0 2 0 0 0,-1 1 0 0 0,0 5 0 0 0,-1 3 0 0 0,-1 1 0 0 0,3 3 0 0 0,0 1 0 0 0,-1 5 0 0 0,2 1 0 0 0,0 1 0 0 0,0-2 0 0 0,-1 0 0 0 0,0-2 0 0 0,3 2 0 0 0,0 1 0 0 0,1-2 0 0 0,1 1 0 0 0,0 0 0 0 0,0 2 0 0 0,3 1 0 0 0,2 0 0 0 0,0 4 0 0 0,1 0 0 0 0,0 0 0 0 0,-1 0 0 0 0,0 0 0 0 0,-3-3 0 0 0,0-4 0 0 0,0-3 0 0 0,0-3 0 0 0,1-1 0 0 0,0-2 0 0 0,5 4 0 0 0,3 2 0 0 0,2 2 0 0 0,0 4 0 0 0,-1-5 0 0 0,1 3 0 0 0,0-1 0 0 0,-1-1 0 0 0,-2-3 0 0 0,-1-1 0 0 0,-3-2 0 0 0,0-3 0 0 0,-4-1 0 0 0,1 2 0 0 0,6 1 0 0 0,3 3 0 0 0,2 2 0 0 0,5 1 0 0 0,9 8 0 0 0,7 6 0 0 0,7 2 0 0 0,1-2 0 0 0,0-4 0 0 0,-4-2 0 0 0,-6-5 0 0 0,-8-9 0 0 0,-8-5 0 0 0,-5-4 0 0 0,-3-2 0 0 0,1-2 0 0 0,5 3 0 0 0,11 5 0 0 0,15 5 0 0 0,17 5 0 0 0,6 0 0 0 0,10 3 0 0 0,1-1 0 0 0,1-1 0 0 0,-6-3 0 0 0,-7-3 0 0 0,-8-2 0 0 0,-5-4 0 0 0,-8-3 0 0 0,-3-1 0 0 0,1-2 0 0 0,6 2 0 0 0,7 0 0 0 0,4 1 0 0 0,11 1 0 0 0,9 0 0 0 0,6 0 0 0 0,-6-2 0 0 0,-6 0 0 0 0,-10-2 0 0 0,-13-2 0 0 0,-14-2 0 0 0,-9-2 0 0 0,-3-2 0 0 0,2-1 0 0 0,4 0 0 0 0,15-2 0 0 0,17-1 0 0 0,23 0 0 0 0,11 1 0 0 0,10 1 0 0 0,3 0 0 0 0,-2 0 0 0 0,-14 1 0 0 0,-17 0 0 0 0,-17-1 0 0 0,-15-3 0 0 0,-9-3 0 0 0,-7-1 0 0 0,-1-1 0 0 0,1-3 0 0 0,3-2 0 0 0,4-1 0 0 0,3 0 0 0 0,13 2 0 0 0,5 0 0 0 0,1 3 0 0 0,-5 2 0 0 0,1-4 0 0 0,-6-1 0 0 0,-4 0 0 0 0,-3-2 0 0 0,-6 1 0 0 0,1-5 0 0 0,4-4 0 0 0,0-2 0 0 0,4-2 0 0 0,1-1 0 0 0,0-1 0 0 0,-3 2 0 0 0,-2 1 0 0 0,1-4 0 0 0,1-2 0 0 0,-3-3 0 0 0,-2 2 0 0 0,-2 0 0 0 0,0 0 0 0 0,-2 1 0 0 0,-3 3 0 0 0,0-2 0 0 0,-1 0 0 0 0,-1 3 0 0 0,1-2 0 0 0,1 0 0 0 0,-2 1 0 0 0,-2-1 0 0 0,0 0 0 0 0,-1 3 0 0 0,-4 0 0 0 0,0 1 0 0 0,0-1 0 0 0,2 0 0 0 0,-2-1 0 0 0,1-1 0 0 0,0 0 0 0 0,1-1 0 0 0,1-2 0 0 0,-1 1 0 0 0,-1 2 0 0 0,4-2 0 0 0,0-2 0 0 0,-1 2 0 0 0,-1-1 0 0 0,0 0 0 0 0,0 1 0 0 0,1 0 0 0 0,4-4 0 0 0,0 0 0 0 0,-1 4 0 0 0,-1 0 0 0 0,0 0 0 0 0,-1 1 0 0 0,-1 1 0 0 0,-1-1 0 0 0,1 1 0 0 0,-1-1 0 0 0,3-2 0 0 0,2 0 0 0 0,0-3 0 0 0,-2 2 0 0 0,0 3 0 0 0,-1 3 0 0 0,-2 1 0 0 0,-2-1 0 0 0,-1 0 0 0 0,3-1 0 0 0,3-3 0 0 0,5-1 0 0 0,0 1 0 0 0,-1-1 0 0 0,3 1 0 0 0,1 0 0 0 0,1 1 0 0 0,-3 2 0 0 0,-5 4 0 0 0,-5 3 0 0 0,-8 3 0 0 0,-5 2 0 0 0,-3 1 0 0 0,-2 1 0 0 0,0 2 0 0 0,0 1 0 0 0,1 1 0 0 0,0 0 0 0 0,-1 0 0 0 0,-1 0 0 0 0,0 0 0 0 0,1 0 0 0 0,3-2 0 0 0,2 0 0 0 0,-1-1 0 0 0,0 1 0 0 0,-2 1 0 0 0,-4 0 0 0 0,0 2 0 0 0,-2 1 0 0 0,2 0 0 0 0,2-2 0 0 0,1-2 0 0 0,1 1 0 0 0,0-1 0 0 0,1 1 0 0 0,0 2 0 0 0,-3-1 0 0 0,0 1 0 0 0,-2 1 0 0 0,-1-1 0 0 0,-1 0 0 0 0,1 2 0 0 0,0-1 0 0 0,2 1 0 0 0,2-2 0 0 0,2-3 0 0 0,1-4 0 0 0,3-2 0 0 0,1-1 0 0 0,-2 3 0 0 0,2-3 0 0 0,-1 1 0 0 0,-3 2 0 0 0,-1 3 0 0 0,-4 1 0 0 0,-3 0 0 0 0,-2 1 0 0 0,-1 1 0 0 0,3 1 0 0 0,-1 1 0 0 0,1 0 0 0 0,2 0 0 0 0,-1-1 0 0 0,1 0 0 0 0,-1-1 0 0 0,2 0 0 0 0,0 0 0 0 0,-1-1 0 0 0,-1 1 0 0 0,-1 0 0 0 0,0 1 0 0 0,0 1 0 0 0,0 0 0 0 0,2 1 0 0 0,1 1 0 0 0,-1-2 0 0 0,1 0 0 0 0,-2 0 0 0 0,0-2 0 0 0,2 0 0 0 0,-10 4 0 0 0,-7 3 0 0 0,-5 6 0 0 0,-8 2 0 0 0,-2 2 0 0 0,-1 0 0 0 0,-1 2 0 0 0,0 0 0 0 0,2 1 0 0 0,3-2 0 0 0,2-1 0 0 0,3-3 0 0 0,2-2 0 0 0,-2 1 0 0 0,-2 0 0 0 0,-2 0 0 0 0,0 1 0 0 0,-1-1 0 0 0,0 1 0 0 0,1 0 0 0 0,0 0 0 0 0,2 1 0 0 0,1-2 0 0 0,2 2 0 0 0,3 0 0 0 0,6 0 0 0 0,13-2 0 0 0,15-2 0 0 0,7-3 0 0 0,4-3 0 0 0,2-2 0 0 0,-2 0 0 0 0,-7-1 0 0 0,-6 0 0 0 0,-4-1 0 0 0,0-1 0 0 0,-3 2 0 0 0,0 0 0 0 0,-1 2 0 0 0,0-2 0 0 0,-1 0 0 0 0,0 1 0 0 0,0 0 0 0 0,0 1 0 0 0,1 0 0 0 0,-1 1 0 0 0,-2-2 0 0 0,-1-1 0 0 0,1 2 0 0 0,0-1 0 0 0,1-1 0 0 0,0 1 0 0 0,1 2 0 0 0,-2 9 0 0 0,-3 8 0 0 0,-6 12 0 0 0,-4 4 0 0 0,-1 3 0 0 0,-2 0 0 0 0,0-3 0 0 0,1-6 0 0 0,1-4 0 0 0,2-4 0 0 0,1-2 0 0 0,0-1 0 0 0,-1-2 0 0 0,-1 2 0 0 0,1 3 0 0 0,0 0 0 0 0,1 0 0 0 0,0 0 0 0 0,1 2 0 0 0,-1 2 0 0 0,-1 1 0 0 0,0-1 0 0 0,-1 1 0 0 0,1 2 0 0 0,1-2 0 0 0,0 0 0 0 0,0-3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22:29:29.0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34104 7959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22:29:29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26676 12210 16383 0 0,'3'0'0'0'0,"7"-3"0"0"0,7-1 0 0 0,7 0 0 0 0,2 1 0 0 0,3 1 0 0 0,-1 1 0 0 0,-2 0 0 0 0,-3 1 0 0 0,1 0 0 0 0,8 0 0 0 0,10 0 0 0 0,16 3 0 0 0,21 4 0 0 0,6 7 0 0 0,0 0 0 0 0,-11-1 0 0 0,-16-4 0 0 0,-14 0 0 0 0,-9-1 0 0 0,-8-3 0 0 0,-5-1 0 0 0,-3-2 0 0 0,-3-2 0 0 0,0 0 0 0 0,-1 0 0 0 0,1 0 0 0 0,0-1 0 0 0,0 1 0 0 0,1 0 0 0 0,0 0 0 0 0,3-1 0 0 0,4 1 0 0 0,1 0 0 0 0,-1 0 0 0 0,1-2 0 0 0,9-2 0 0 0,3 0 0 0 0,-1 1 0 0 0,-3 1 0 0 0,-6 1 0 0 0,-3 0 0 0 0,-3 1 0 0 0,-3 0 0 0 0,-1 0 0 0 0,0 0 0 0 0,-1 0 0 0 0,1 0 0 0 0,-1 0 0 0 0,1 0 0 0 0,3 0 0 0 0,1 0 0 0 0,3 0 0 0 0,3 0 0 0 0,5 0 0 0 0,1 0 0 0 0,1 0 0 0 0,0 0 0 0 0,-3 0 0 0 0,-4 0 0 0 0,-3 0 0 0 0,0 0 0 0 0,2 0 0 0 0,2 0 0 0 0,2 0 0 0 0,-1 0 0 0 0,1 0 0 0 0,-3 0 0 0 0,-2 0 0 0 0,-3 0 0 0 0,1 0 0 0 0,3 0 0 0 0,2 0 0 0 0,8-3 0 0 0,4-1 0 0 0,7-2 0 0 0,1-1 0 0 0,2 1 0 0 0,-3 2 0 0 0,-3 1 0 0 0,-6 1 0 0 0,-6 2 0 0 0,-4 0 0 0 0,-2 0 0 0 0,-4 0 0 0 0,-2 0 0 0 0,-2 1 0 0 0,2-1 0 0 0,4 0 0 0 0,3 0 0 0 0,3 0 0 0 0,2 0 0 0 0,2 0 0 0 0,-2 0 0 0 0,-4 0 0 0 0,-3 0 0 0 0,-4 0 0 0 0,1 0 0 0 0,6 0 0 0 0,3 0 0 0 0,3 0 0 0 0,4 0 0 0 0,2 0 0 0 0,-4 0 0 0 0,-4 0 0 0 0,-5 0 0 0 0,-5 0 0 0 0,-2 0 0 0 0,-2 0 0 0 0,-1 0 0 0 0,2 0 0 0 0,4 0 0 0 0,4 0 0 0 0,0 0 0 0 0,-1 0 0 0 0,-3 0 0 0 0,-2 0 0 0 0,2 0 0 0 0,-1 0 0 0 0,-1 0 0 0 0,-1 0 0 0 0,2 0 0 0 0,0 0 0 0 0,-1 0 0 0 0,-1 0 0 0 0,-3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22:29:29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2746 2922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0T22:29:29.04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10272 19166 16383 0 0,'6'10'0'0'0,"10"9"0"0"0,4 9 0 0 0,9 9 0 0 0,3 1 0 0 0,2-2 0 0 0,0-4 0 0 0,-8-4 0 0 0,-3-7 0 0 0,-4-4 0 0 0,-1-1 0 0 0,0-1 0 0 0,0-2 0 0 0,-4 0 0 0 0,0 0 0 0 0,-2 2 0 0 0,-1 2 0 0 0,-2 0 0 0 0,1-1 0 0 0,2-2 0 0 0,-1 2 0 0 0,-3 0 0 0 0,2 1 0 0 0,-2 1 0 0 0,1 1 0 0 0,2-4 0 0 0,0 0 0 0 0,1 1 0 0 0,-2 0 0 0 0,1 1 0 0 0,-1 4 0 0 0,-3 2 0 0 0,1-3 0 0 0,-1-2 0 0 0,-1-1 0 0 0,-2 1 0 0 0,1-3 0 0 0,0-2 0 0 0,3 2 0 0 0,0 0 0 0 0,-2 2 0 0 0,2 4 0 0 0,-1 2 0 0 0,-1 0 0 0 0,1 3 0 0 0,0 0 0 0 0,1-4 0 0 0,0 1 0 0 0,-1-1 0 0 0,1 3 0 0 0,-1 0 0 0 0,2 6 0 0 0,2 1 0 0 0,3 1 0 0 0,0-1 0 0 0,-4-3 0 0 0,0 0 0 0 0,2-2 0 0 0,2 2 0 0 0,2-2 0 0 0,2 2 0 0 0,0-1 0 0 0,1-2 0 0 0,-3-2 0 0 0,-4-2 0 0 0,0-2 0 0 0,-4 0 0 0 0,2-4 0 0 0,1-2 0 0 0,3 4 0 0 0,2 2 0 0 0,4 8 0 0 0,3 1 0 0 0,4 7 0 0 0,-3-1 0 0 0,-2 2 0 0 0,-2-7 0 0 0,0-4 0 0 0,-2-4 0 0 0,1-2 0 0 0,3 2 0 0 0,1 3 0 0 0,0 2 0 0 0,-4-1 0 0 0,2 1 0 0 0,0-3 0 0 0,3-3 0 0 0,4-2 0 0 0,1 0 0 0 0,5-1 0 0 0,6 0 0 0 0,10 7 0 0 0,10 3 0 0 0,16-1 0 0 0,13 5 0 0 0,1 1 0 0 0,-6-6 0 0 0,-6-4 0 0 0,-11-6 0 0 0,-10-5 0 0 0,-11-6 0 0 0,-10-3 0 0 0,-5-2 0 0 0,-5-2 0 0 0,1 0 0 0 0,-2 0 0 0 0,5-4 0 0 0,1 0 0 0 0,8-3 0 0 0,0-3 0 0 0,1 0 0 0 0,-3-1 0 0 0,-2 1 0 0 0,-4-1 0 0 0,-3-1 0 0 0,0-2 0 0 0,-2-2 0 0 0,-1 3 0 0 0,4-4 0 0 0,0-1 0 0 0,3-5 0 0 0,2-4 0 0 0,-2-1 0 0 0,-3-2 0 0 0,-3 1 0 0 0,-2 2 0 0 0,0 3 0 0 0,1-1 0 0 0,4-6 0 0 0,2-4 0 0 0,-2-2 0 0 0,2 1 0 0 0,-3 2 0 0 0,2 2 0 0 0,-2 1 0 0 0,-2 2 0 0 0,1 1 0 0 0,0 0 0 0 0,-3 3 0 0 0,-4 3 0 0 0,-3 1 0 0 0,-1 2 0 0 0,-3 1 0 0 0,3-4 0 0 0,5-3 0 0 0,12-8 0 0 0,4-4 0 0 0,2 0 0 0 0,-2 1 0 0 0,-5 0 0 0 0,-4 3 0 0 0,-3 1 0 0 0,0-1 0 0 0,-1-1 0 0 0,-1-1 0 0 0,3-4 0 0 0,-1-2 0 0 0,-1-1 0 0 0,-1 5 0 0 0,-2 1 0 0 0,0 1 0 0 0,-2 3 0 0 0,1 1 0 0 0,-1-1 0 0 0,0-1 0 0 0,0-2 0 0 0,0-1 0 0 0,0-1 0 0 0,0 0 0 0 0,0 0 0 0 0,0 2 0 0 0,-3 2 0 0 0,-1 2 0 0 0,0 8 0 0 0,-2 4 0 0 0,-4 2 0 0 0,-3 1 0 0 0,1-3 0 0 0,2-2 0 0 0,0 1 0 0 0,1-1 0 0 0,3 1 0 0 0,2-3 0 0 0,2-4 0 0 0,1-3 0 0 0,1-3 0 0 0,0-3 0 0 0,1-1 0 0 0,0 2 0 0 0,-1 1 0 0 0,-2 0 0 0 0,-2-1 0 0 0,0 0 0 0 0,4-1 0 0 0,2 2 0 0 0,1 1 0 0 0,0 0 0 0 0,-1-2 0 0 0,0 3 0 0 0,2 1 0 0 0,1-2 0 0 0,3 2 0 0 0,0 0 0 0 0,-1 3 0 0 0,-5 2 0 0 0,-3-1 0 0 0,2 5 0 0 0,1 3 0 0 0,0 1 0 0 0,0 1 0 0 0,2 1 0 0 0,2-1 0 0 0,2-1 0 0 0,-3 1 0 0 0,1-1 0 0 0,-1 0 0 0 0,-1 3 0 0 0,-1 1 0 0 0,-1 3 0 0 0,2 0 0 0 0,-2 0 0 0 0,1-3 0 0 0,4 2 0 0 0,4 0 0 0 0,10-1 0 0 0,4-2 0 0 0,2-1 0 0 0,-1 2 0 0 0,-7 1 0 0 0,-8 2 0 0 0,-5 4 0 0 0,-4-1 0 0 0,-2 2 0 0 0,-1 1 0 0 0,0 3 0 0 0,-4-2 0 0 0,0 0 0 0 0,0 0 0 0 0,2 2 0 0 0,0-2 0 0 0,2-1 0 0 0,0 2 0 0 0,1 0 0 0 0,1 2 0 0 0,-1 1 0 0 0,4 0 0 0 0,1 1 0 0 0,-1 0 0 0 0,0 1 0 0 0,-5 2 0 0 0,-1 2 0 0 0,-1-1 0 0 0,0-1 0 0 0,1 0 0 0 0,-6-2 0 0 0,-5 3 0 0 0,-6 1 0 0 0,-7-1 0 0 0,-6-1 0 0 0,-6 0 0 0 0,-4-2 0 0 0,-5-4 0 0 0,0-4 0 0 0,-2-5 0 0 0,0-3 0 0 0,0 0 0 0 0,0 0 0 0 0,3 0 0 0 0,3 1 0 0 0,-1 1 0 0 0,-1 2 0 0 0,6-1 0 0 0,2 3 0 0 0,4-1 0 0 0,2 1 0 0 0,-1 2 0 0 0,1-1 0 0 0,1 1 0 0 0,-2 2 0 0 0,1-2 0 0 0,0 1 0 0 0,-2 0 0 0 0,2-1 0 0 0,0 1 0 0 0,-2 0 0 0 0,5 3 0 0 0,11 0 0 0 0,14 9 0 0 0,12 8 0 0 0,7 7 0 0 0,4 1 0 0 0,2 5 0 0 0,1 1 0 0 0,0-2 0 0 0,-5-1 0 0 0,-4-6 0 0 0,-9-2 0 0 0,-4-4 0 0 0,-3-4 0 0 0,-4-1 0 0 0,-1-1 0 0 0,0-3 0 0 0,-1 3 0 0 0,0-1 0 0 0,2-2 0 0 0,-1 3 0 0 0,0-1 0 0 0,-5 0 0 0 0,-6-2 0 0 0,-8-2 0 0 0,-2 2 0 0 0,-3 1 0 0 0,-2 3 0 0 0,-3 3 0 0 0,2 2 0 0 0,0 4 0 0 0,0 1 0 0 0,2 1 0 0 0,0 1 0 0 0,2-1 0 0 0,3 1 0 0 0,0 0 0 0 0,1 0 0 0 0,-2-4 0 0 0,1-1 0 0 0,2 0 0 0 0,-2 1 0 0 0,2 1 0 0 0,0 1 0 0 0,-1 0 0 0 0,-3-2 0 0 0,0-1 0 0 0,2 0 0 0 0,3 1 0 0 0,1 1 0 0 0,2 1 0 0 0,-2-3 0 0 0,0 0 0 0 0,-3-3 0 0 0,-1-1 0 0 0,-1-1 0 0 0,0-3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9588-67C5-49BC-A1C7-0D80423C092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E081-0817-4D30-9C60-B960B81F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0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6E80-3803-A1D1-5D62-0BC11334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7A69D-6B48-45FF-F4BF-549C262A7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9A702-ECA9-DA8A-C14F-F3D71F40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8B9C-B0F8-4185-34B2-A8FA1AD6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5EA74-157B-E722-EE18-59B78A8A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5FD6-28A0-19E0-DC36-50057CD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20D37-6851-022F-2D99-A057E4F49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9192-0A07-FAEB-A772-F7DFFAF4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85D3-8EB8-0237-CC13-E1D666F8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D1430-B61D-8735-E842-51AEF470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005DD-CAC8-8D03-B282-7E6807A18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B86E7-27C0-E398-C7A2-0FB750EDA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74EC5-D515-A09B-6EFA-4FFC8321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0505-80D0-EA77-05EA-E99BBC8D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6C1E-ED65-B146-70BA-61E5477B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B688-0879-8869-A307-732986ED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AAB29-4EFC-FB17-82E9-74732A520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2B4C-CECE-60AD-F740-06E20BC4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0EAF7-E34F-463C-DD81-DA76DD50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C3A86-B848-CBAF-761A-7A877E5A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A357-6048-D5F8-3E91-7908F52F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E0700-0A16-6401-88E4-F189A936E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AAE9-AFAF-243E-B67F-765FE7CA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9CBDA-6603-5599-1FC6-D59D0E28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174F-54E2-9F05-E8D0-E5A18052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06D2-5F87-90F7-7573-6C877907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2364-CE67-7CB7-CD2F-4A2405869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918BE-A9D4-03C7-9831-575B694A4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927C3-9954-ECBB-9706-196A974D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FD5F3-0DB3-A8C1-7EFA-65A9E62D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E8FFD-7AAD-46F9-4C52-553E2DF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742F-F419-1F31-43AD-859E6A88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BB681-83A4-0EB4-F1EE-D18EF1CB5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4D143-403B-00D3-69B8-5E992F1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7C3A1-3BBD-C55C-3AC3-F0449EAA2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9D942-BECB-A32E-C978-22E614ED1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D85D1-1655-7309-48D6-FC2675C7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59C0C-074D-2B8F-7C74-923FA56A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B5074-3966-764E-9736-6FC4A9CA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E5EC-48C8-1748-EAC6-94D09C0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82AB1-FFF1-C208-C51C-6A19A477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148CA-34E8-5B4F-D18B-CC033402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999B2-03F3-E28B-603B-DFA60C7A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67E4F-34F5-DD00-890F-9ED1256E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01D99-D03E-F714-C213-521613B1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E231-7685-4A11-0028-BF4C9C9A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6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9516-C860-E2DA-01E9-0D2DBAF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383C-1040-818C-3D40-48F63EF4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0E5A7-9BE6-DB81-9B7E-F0ECC7556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9ECD3-681B-1E32-EE5C-85A8E9A4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97703-D6F9-3334-F455-71633A7C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AF54D-68D7-5B5E-3700-1AEAB2D7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2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EA0F-B34D-EE02-FE22-A5237926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4A45A-DB75-F90C-3AF2-F7C935D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C550D-3958-D1B4-A858-64B69F67C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5660F-5D6A-54CE-C213-566A3BC0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3943E-E5BE-33B0-B3F3-1BC0856A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69AF-C33E-3954-D248-40962C3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EC481-F3E0-E21A-C727-B561ADCC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9A9ED-CA84-85EC-8101-18C751A5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89EB-C2F3-E982-FBCC-7BFEE565D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0A8A0-D835-4D1F-B15C-3C9F551E1EF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5BAF2-D528-A12C-03A5-2881AEAF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A7D1-1F21-BB2B-B31E-8DD217DD6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18/10/relationships/comments" Target="../comments/modernComment_151_AF4D322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4B_EF21F02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bcpud.org/bcpud-water-supply-updat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customXml" Target="../ink/ink2.xml"/><Relationship Id="rId4" Type="http://schemas.openxmlformats.org/officeDocument/2006/relationships/image" Target="../media/image360.png"/><Relationship Id="rId9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4E_1010D3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7DAC-3E73-5CC2-345F-D9113B15B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General Manager’s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BDE92-AC21-4F8A-95AB-44EF1A9FE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February 10, 2025</a:t>
            </a:r>
          </a:p>
          <a:p>
            <a:r>
              <a:rPr lang="en-US"/>
              <a:t>Regular Board Meeting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Presented by Georgia Woods</a:t>
            </a:r>
            <a:endParaRPr lang="en-US">
              <a:ea typeface="Calibri"/>
              <a:cs typeface="Calibri"/>
            </a:endParaRPr>
          </a:p>
          <a:p>
            <a:endParaRPr lang="en-US" b="1">
              <a:solidFill>
                <a:srgbClr val="EB3FC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71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06" y="373790"/>
            <a:ext cx="11395968" cy="624406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Aptos"/>
                <a:ea typeface="+mj-lt"/>
                <a:cs typeface="+mj-lt"/>
              </a:rPr>
              <a:t>Annual Trends Since 2006—</a:t>
            </a:r>
            <a:r>
              <a:rPr lang="en-US" sz="2800">
                <a:highlight>
                  <a:srgbClr val="FFFF00"/>
                </a:highlight>
                <a:latin typeface="Aptos"/>
                <a:ea typeface="+mj-lt"/>
                <a:cs typeface="+mj-lt"/>
              </a:rPr>
              <a:t>We've not yet input data from January's meter reads!</a:t>
            </a:r>
            <a:r>
              <a:rPr lang="en-US" sz="2800">
                <a:latin typeface="Aptos"/>
                <a:ea typeface="+mj-lt"/>
                <a:cs typeface="+mj-lt"/>
              </a:rPr>
              <a:t> </a:t>
            </a:r>
            <a:br>
              <a:rPr lang="en-US" sz="2800">
                <a:latin typeface="Aptos" panose="020B0004020202020204" pitchFamily="34" charset="0"/>
                <a:ea typeface="+mj-lt"/>
                <a:cs typeface="+mj-lt"/>
              </a:rPr>
            </a:br>
            <a:r>
              <a:rPr lang="en-US" sz="2800" i="1">
                <a:latin typeface="Aptos"/>
                <a:ea typeface="+mj-lt"/>
                <a:cs typeface="+mj-lt"/>
              </a:rPr>
              <a:t>Quarterly Water Usage through </a:t>
            </a:r>
            <a:r>
              <a:rPr lang="en-US" sz="2800" b="1" i="1">
                <a:latin typeface="Aptos"/>
                <a:ea typeface="+mj-lt"/>
                <a:cs typeface="+mj-lt"/>
              </a:rPr>
              <a:t>Dec 2024</a:t>
            </a:r>
            <a:endParaRPr lang="en-US" b="1" i="1" u="sng">
              <a:latin typeface="Aptos"/>
              <a:ea typeface="Calibri Light"/>
              <a:cs typeface="Calibri Light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016C720-9D35-EB69-51DB-036DCC807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748" y="835136"/>
            <a:ext cx="3542381" cy="580484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1400" b="1">
                <a:solidFill>
                  <a:srgbClr val="000000"/>
                </a:solidFill>
                <a:cs typeface="Calibri"/>
              </a:rPr>
              <a:t>This graph shows “Cumulative Quarterly Water Usage”, as measured by “Regional Quarterly Water Meter Reads”</a:t>
            </a:r>
            <a:endParaRPr lang="en-US" sz="1400" b="1">
              <a:cs typeface="Calibri" panose="020F0502020204030204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Remember: at the beginning of each month staff reads all meters within 1 of 3 given regions:</a:t>
            </a:r>
            <a:endParaRPr lang="en-US" sz="1400">
              <a:solidFill>
                <a:srgbClr val="00000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2"/>
                </a:solidFill>
                <a:highlight>
                  <a:srgbClr val="FFFFFF"/>
                </a:highlight>
                <a:cs typeface="Calibri"/>
              </a:rPr>
              <a:t>1) BACK MESA </a:t>
            </a:r>
            <a:endParaRPr lang="en-US" sz="1400" b="1">
              <a:solidFill>
                <a:schemeClr val="accent2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1"/>
                </a:solidFill>
                <a:highlight>
                  <a:srgbClr val="FFFFFF"/>
                </a:highlight>
                <a:cs typeface="Calibri"/>
              </a:rPr>
              <a:t>2) DOWNTOWN </a:t>
            </a:r>
            <a:endParaRPr lang="en-US" sz="1400" b="1">
              <a:solidFill>
                <a:schemeClr val="accent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chemeClr val="accent6"/>
                </a:solidFill>
                <a:highlight>
                  <a:srgbClr val="FFFFFF"/>
                </a:highlight>
                <a:cs typeface="Calibri"/>
              </a:rPr>
              <a:t>3) MID MESA</a:t>
            </a:r>
            <a:endParaRPr lang="en-US" sz="1400" b="1">
              <a:solidFill>
                <a:schemeClr val="accent6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Annual Rain Fall is plotted as a </a:t>
            </a:r>
            <a:r>
              <a:rPr lang="en-US" sz="1400">
                <a:solidFill>
                  <a:srgbClr val="00B0F0"/>
                </a:solidFill>
                <a:highlight>
                  <a:srgbClr val="FFFFFF"/>
                </a:highlight>
                <a:cs typeface="Calibri"/>
              </a:rPr>
              <a:t>BLUE LINE</a:t>
            </a:r>
            <a:endParaRPr lang="en-US" sz="1400">
              <a:solidFill>
                <a:srgbClr val="00B0F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r>
              <a:rPr lang="en-US" sz="1400">
                <a:highlight>
                  <a:srgbClr val="FFFFFF"/>
                </a:highlight>
                <a:cs typeface="Calibri"/>
              </a:rPr>
              <a:t>Town Consumption Estimates, based on the amount of water leaving the treatment plant daily is shown in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 LINE.</a:t>
            </a:r>
            <a:endParaRPr lang="en-US" sz="1400">
              <a:solidFill>
                <a:srgbClr val="C79DAF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r>
              <a:rPr lang="en-US" sz="1400">
                <a:solidFill>
                  <a:srgbClr val="00B050"/>
                </a:solidFill>
                <a:highlight>
                  <a:srgbClr val="FFFFFF"/>
                </a:highlight>
                <a:cs typeface="Calibri"/>
              </a:rPr>
              <a:t>GREEN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is an extension of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, which models consumption based on an </a:t>
            </a:r>
            <a:r>
              <a:rPr lang="en-US" sz="1400" u="sng">
                <a:highlight>
                  <a:srgbClr val="FFFFFF"/>
                </a:highlight>
                <a:cs typeface="Calibri"/>
              </a:rPr>
              <a:t>absolute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unaccounted for water loss of 437,856 </a:t>
            </a:r>
            <a:r>
              <a:rPr lang="en-US" sz="1400" err="1">
                <a:highlight>
                  <a:srgbClr val="FFFFFF"/>
                </a:highlight>
                <a:cs typeface="Calibri"/>
              </a:rPr>
              <a:t>CuFt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(~10% loss)</a:t>
            </a:r>
            <a:endParaRPr lang="en-US" sz="1400"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4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800">
              <a:cs typeface="Calibri" panose="020F0502020204030204"/>
            </a:endParaRPr>
          </a:p>
          <a:p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46F82AA-119D-453E-D7D6-A4EB5BA1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1" y="1277643"/>
            <a:ext cx="6969760" cy="47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06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80BCD-C2B7-B935-5227-8007E1B28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40C6-DBF3-C76F-8DDA-9C068954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Meetings Attended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F283E-3A2D-0B37-14D7-CF92FD8D1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EA84-5428-9535-0734-07BCF4B2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-15876"/>
            <a:ext cx="9413157" cy="1869834"/>
          </a:xfrm>
        </p:spPr>
        <p:txBody>
          <a:bodyPr>
            <a:normAutofit/>
          </a:bodyPr>
          <a:lstStyle/>
          <a:p>
            <a:r>
              <a:rPr lang="en-US" sz="4000" b="1"/>
              <a:t>Meetings Attended (1 of 1): Sea Level Rise!                 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E8B6-30CC-3832-AA3E-32363897C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83" y="2064869"/>
            <a:ext cx="5240244" cy="3742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Attended Marin County's Sea Level Rise Adaptation planning meeting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This work is being conducted by AECOM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AECOM is a consulting firm hired by the County of Marin to help a County Wide effort to address Sea Level Rise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The purpose of this specific meeting was to get stakeholder input from the heads of Special Utility Districts in West Marin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Director Alexander-Green was also in attendance</a:t>
            </a:r>
          </a:p>
          <a:p>
            <a:endParaRPr lang="en-US" sz="2000" b="1">
              <a:latin typeface="Calibri" panose="020F0502020204030204"/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5" name="Picture 4" descr="An aerial view of land with water and land and buildings&#10;&#10;AI-generated content may be incorrect.">
            <a:extLst>
              <a:ext uri="{FF2B5EF4-FFF2-40B4-BE49-F238E27FC236}">
                <a16:creationId xmlns:a16="http://schemas.microsoft.com/office/drawing/2014/main" id="{469DC353-F9FC-02AA-709A-B0642E71B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73" y="1861108"/>
            <a:ext cx="6472766" cy="3624792"/>
          </a:xfrm>
          <a:prstGeom prst="rect">
            <a:avLst/>
          </a:prstGeom>
        </p:spPr>
      </p:pic>
      <p:pic>
        <p:nvPicPr>
          <p:cNvPr id="6" name="Picture 5" descr="A person smiling with a green circle around her neck&#10;&#10;AI-generated content may be incorrect.">
            <a:extLst>
              <a:ext uri="{FF2B5EF4-FFF2-40B4-BE49-F238E27FC236}">
                <a16:creationId xmlns:a16="http://schemas.microsoft.com/office/drawing/2014/main" id="{5767A117-09E2-B780-14EF-EC2E98D08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675" y="142875"/>
            <a:ext cx="23431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19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project&#10;&#10;AI-generated content may be incorrect.">
            <a:extLst>
              <a:ext uri="{FF2B5EF4-FFF2-40B4-BE49-F238E27FC236}">
                <a16:creationId xmlns:a16="http://schemas.microsoft.com/office/drawing/2014/main" id="{EF47FB27-3BE5-97B1-3E0A-592A35550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959" y="211387"/>
            <a:ext cx="10908081" cy="6115969"/>
          </a:xfrm>
        </p:spPr>
      </p:pic>
    </p:spTree>
    <p:extLst>
      <p:ext uri="{BB962C8B-B14F-4D97-AF65-F5344CB8AC3E}">
        <p14:creationId xmlns:p14="http://schemas.microsoft.com/office/powerpoint/2010/main" val="356022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7E96-F35F-6107-4DE3-F70305C6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CBF75F3B-2206-9AAA-8B9F-709C5F173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390" y="836"/>
            <a:ext cx="10847220" cy="6035759"/>
          </a:xfrm>
        </p:spPr>
      </p:pic>
    </p:spTree>
    <p:extLst>
      <p:ext uri="{BB962C8B-B14F-4D97-AF65-F5344CB8AC3E}">
        <p14:creationId xmlns:p14="http://schemas.microsoft.com/office/powerpoint/2010/main" val="1517313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353CB-3D24-CED6-433A-9525FDB4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7ACC50E2-B947-1D1B-61FA-6B4318AE9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70" y="835"/>
            <a:ext cx="11754239" cy="6506995"/>
          </a:xfrm>
        </p:spPr>
      </p:pic>
    </p:spTree>
    <p:extLst>
      <p:ext uri="{BB962C8B-B14F-4D97-AF65-F5344CB8AC3E}">
        <p14:creationId xmlns:p14="http://schemas.microsoft.com/office/powerpoint/2010/main" val="2181947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Operations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05205-D450-749E-1837-E68A737E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5B3B-0131-6666-952D-1896A587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(1 of 4):                     </a:t>
            </a:r>
            <a:r>
              <a:rPr lang="en-US" sz="4000" b="1" i="1"/>
              <a:t>LEAKS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7D6E1-E9CD-5E7A-0C39-78385984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62" y="2686501"/>
            <a:ext cx="7081744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Hopefully getting to this next week after this week's forecasted rains. 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We are planning to get Piazza out here next week.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We will also be using this repair as a test case to see if we can strategize ways to bring down our paving costs.</a:t>
            </a: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4" name="Picture 3" descr="A puddle of water on the road&#10;&#10;AI-generated content may be incorrect.">
            <a:extLst>
              <a:ext uri="{FF2B5EF4-FFF2-40B4-BE49-F238E27FC236}">
                <a16:creationId xmlns:a16="http://schemas.microsoft.com/office/drawing/2014/main" id="{EBFB9DE9-2076-2197-E33F-F7BC42D9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92" y="526676"/>
            <a:ext cx="4370295" cy="58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87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F852E-858A-5CA7-1935-B04E8B60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E3FC00-783C-D226-8576-B09A19B79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3F69B-E175-3CED-20EB-9C2E8F791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ACBEF-EE24-54C1-8564-9B0CDC2D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866" y="174625"/>
            <a:ext cx="8196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(2 of 4):                     </a:t>
            </a:r>
            <a:r>
              <a:rPr lang="en-US" sz="4000" b="1" i="1"/>
              <a:t>Storm Damage</a:t>
            </a:r>
            <a:r>
              <a:rPr lang="en-US" sz="4000" b="1"/>
              <a:t> </a:t>
            </a:r>
            <a:r>
              <a:rPr lang="en-US" sz="4000" b="1" i="1"/>
              <a:t>and Planned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C041-003F-FE76-798A-E1EB2138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05" y="4229290"/>
            <a:ext cx="2550047" cy="236744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We sustained some damage from last week's storm along the Arroyo Hondo Access Road 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Damage to culvert and slides</a:t>
            </a: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7" name="Picture 6" descr="A truck on a wet road&#10;&#10;AI-generated content may be incorrect.">
            <a:extLst>
              <a:ext uri="{FF2B5EF4-FFF2-40B4-BE49-F238E27FC236}">
                <a16:creationId xmlns:a16="http://schemas.microsoft.com/office/drawing/2014/main" id="{287B56EE-DB1B-256A-415F-C0C960588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4835" y="552184"/>
            <a:ext cx="3024820" cy="2275295"/>
          </a:xfrm>
          <a:prstGeom prst="rect">
            <a:avLst/>
          </a:prstGeom>
        </p:spPr>
      </p:pic>
      <p:pic>
        <p:nvPicPr>
          <p:cNvPr id="14" name="Picture 13" descr="A dirt road through a forest&#10;&#10;AI-generated content may be incorrect.">
            <a:extLst>
              <a:ext uri="{FF2B5EF4-FFF2-40B4-BE49-F238E27FC236}">
                <a16:creationId xmlns:a16="http://schemas.microsoft.com/office/drawing/2014/main" id="{2FBC106A-3809-39DE-751E-B955FC17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1420" y="2614918"/>
            <a:ext cx="3660164" cy="2730501"/>
          </a:xfrm>
          <a:prstGeom prst="rect">
            <a:avLst/>
          </a:prstGeom>
        </p:spPr>
      </p:pic>
      <p:pic>
        <p:nvPicPr>
          <p:cNvPr id="16" name="Picture 15" descr="A dirt path through a forest&#10;&#10;AI-generated content may be incorrect.">
            <a:extLst>
              <a:ext uri="{FF2B5EF4-FFF2-40B4-BE49-F238E27FC236}">
                <a16:creationId xmlns:a16="http://schemas.microsoft.com/office/drawing/2014/main" id="{901C68F1-278D-FAE1-012C-96181951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64231" y="2620609"/>
            <a:ext cx="3710962" cy="2760804"/>
          </a:xfrm>
          <a:prstGeom prst="rect">
            <a:avLst/>
          </a:prstGeom>
        </p:spPr>
      </p:pic>
      <p:pic>
        <p:nvPicPr>
          <p:cNvPr id="17" name="Picture 16" descr="A person standing on a rocky path&#10;&#10;AI-generated content may be incorrect.">
            <a:extLst>
              <a:ext uri="{FF2B5EF4-FFF2-40B4-BE49-F238E27FC236}">
                <a16:creationId xmlns:a16="http://schemas.microsoft.com/office/drawing/2014/main" id="{39E45D51-5CE2-F06F-932C-CB62C8FE2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32777" y="2598256"/>
            <a:ext cx="3731684" cy="27749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4553F1-B990-44B3-F71C-6F55AA7B860A}"/>
              </a:ext>
            </a:extLst>
          </p:cNvPr>
          <p:cNvSpPr txBox="1"/>
          <p:nvPr/>
        </p:nvSpPr>
        <p:spPr>
          <a:xfrm>
            <a:off x="4775368" y="6336335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2/7-2/10, 2025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BDE25-6FB2-7098-2952-C07814A61449}"/>
              </a:ext>
            </a:extLst>
          </p:cNvPr>
          <p:cNvSpPr txBox="1"/>
          <p:nvPr/>
        </p:nvSpPr>
        <p:spPr>
          <a:xfrm>
            <a:off x="147611" y="327594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2/4/2025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746E8-DB2D-4549-5BF1-ED8064E76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4DA2EC-ACFB-01A1-5365-72CB7FC7B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35BE5-53E6-4B2D-8603-43B544A1F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1F974-ED9D-8494-E973-592CFA38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(2 of 4):                     </a:t>
            </a:r>
            <a:r>
              <a:rPr lang="en-US" sz="4000" b="1" i="1"/>
              <a:t>Storm Damage</a:t>
            </a:r>
            <a:r>
              <a:rPr lang="en-US" sz="4000" b="1"/>
              <a:t> and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1F84C-6CCA-BDF8-AB81-40442BF35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62" y="2264617"/>
            <a:ext cx="3666181" cy="407247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We will be looking to replace one of the culverts at the "Double Barrel" crossing.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There is also another culvert that</a:t>
            </a: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 </a:t>
            </a: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has sustained damaged and may need to be repaired, especially after this next round of rains. </a:t>
            </a:r>
            <a:endParaRPr lang="en-US" sz="2000" dirty="0">
              <a:highlight>
                <a:srgbClr val="FFFFFF"/>
              </a:highlight>
              <a:latin typeface="Aptos"/>
              <a:cs typeface="Arial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We are currently working with the National Park Service to get approval for this emergency work order.</a:t>
            </a:r>
            <a:endParaRPr lang="en-US" sz="2000" dirty="0">
              <a:highlight>
                <a:srgbClr val="FFFFFF"/>
              </a:highlight>
              <a:latin typeface="Aptos"/>
              <a:cs typeface="Arial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Don Murch will be helping with the repair. We are currently estimating the repair at $6000.</a:t>
            </a:r>
            <a:endParaRPr lang="en-US" sz="2000" dirty="0">
              <a:highlight>
                <a:srgbClr val="FFFFFF"/>
              </a:highlight>
              <a:latin typeface="Aptos"/>
              <a:cs typeface="Arial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Arial"/>
              </a:rPr>
              <a:t>We are also looking for potential reimbursement via Marin County Office of Emergency Management.</a:t>
            </a: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13" name="MicrosoftTeams-video (16)">
            <a:hlinkClick r:id="" action="ppaction://media"/>
            <a:extLst>
              <a:ext uri="{FF2B5EF4-FFF2-40B4-BE49-F238E27FC236}">
                <a16:creationId xmlns:a16="http://schemas.microsoft.com/office/drawing/2014/main" id="{F4C29D84-B8A1-09DA-CE81-F1A0BE0E7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9135" y="944733"/>
            <a:ext cx="3078163" cy="5486400"/>
          </a:xfrm>
          <a:prstGeom prst="rect">
            <a:avLst/>
          </a:prstGeom>
        </p:spPr>
      </p:pic>
      <p:pic>
        <p:nvPicPr>
          <p:cNvPr id="6" name="Picture 5" descr="A water flowing through a tunnel&#10;&#10;AI-generated content may be incorrect.">
            <a:extLst>
              <a:ext uri="{FF2B5EF4-FFF2-40B4-BE49-F238E27FC236}">
                <a16:creationId xmlns:a16="http://schemas.microsoft.com/office/drawing/2014/main" id="{12B4F9F8-E234-E5B4-E8D8-5FA3A14B8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204" y="1883401"/>
            <a:ext cx="3086100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21244F-3279-688B-B114-5C2715B8556B}"/>
              </a:ext>
            </a:extLst>
          </p:cNvPr>
          <p:cNvSpPr txBox="1"/>
          <p:nvPr/>
        </p:nvSpPr>
        <p:spPr>
          <a:xfrm>
            <a:off x="4775368" y="6336335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2/7-2/10/2025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33" y="2335815"/>
            <a:ext cx="5461323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Status of BCPUD’s Water Supply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AB668-5849-A543-D1E4-0423BFC7E1B2}"/>
              </a:ext>
            </a:extLst>
          </p:cNvPr>
          <p:cNvSpPr txBox="1"/>
          <p:nvPr/>
        </p:nvSpPr>
        <p:spPr>
          <a:xfrm>
            <a:off x="1037492" y="6101862"/>
            <a:ext cx="898617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Note January’s comprehensive Water Supply memo will soon be posted on our Website </a:t>
            </a:r>
            <a:r>
              <a:rPr lang="en-US">
                <a:hlinkClick r:id="rId2"/>
              </a:rPr>
              <a:t>HERE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77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9E84-3949-AE01-FBE8-908A170F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Please avoid hiking on the Arroyo Hondo trail until further notice!</a:t>
            </a:r>
            <a:endParaRPr lang="en-US" dirty="0"/>
          </a:p>
        </p:txBody>
      </p:sp>
      <p:pic>
        <p:nvPicPr>
          <p:cNvPr id="4" name="Content Placeholder 3" descr="A screenshot of a message&#10;&#10;AI-generated content may be incorrect.">
            <a:extLst>
              <a:ext uri="{FF2B5EF4-FFF2-40B4-BE49-F238E27FC236}">
                <a16:creationId xmlns:a16="http://schemas.microsoft.com/office/drawing/2014/main" id="{218E87EB-8D3E-A986-7526-80BC4EA4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328" y="2244990"/>
            <a:ext cx="6784622" cy="2821163"/>
          </a:xfrm>
        </p:spPr>
      </p:pic>
    </p:spTree>
    <p:extLst>
      <p:ext uri="{BB962C8B-B14F-4D97-AF65-F5344CB8AC3E}">
        <p14:creationId xmlns:p14="http://schemas.microsoft.com/office/powerpoint/2010/main" val="186652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(3 of 4):                     </a:t>
            </a:r>
            <a:r>
              <a:rPr lang="en-US" sz="4000" b="1" i="1"/>
              <a:t>Well Projects</a:t>
            </a:r>
            <a:r>
              <a:rPr lang="en-US" sz="4000" b="1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21DB-7B70-2001-656F-BCE3DDCE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76" y="2169397"/>
            <a:ext cx="7135287" cy="4522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Well Projects are moving along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We have the Storage box at Mesa Park for the Resource Recovery Well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We did a walk through for electrical work with Mesa Electric for both Well projects</a:t>
            </a:r>
          </a:p>
          <a:p>
            <a:pPr>
              <a:spcAft>
                <a:spcPts val="800"/>
              </a:spcAft>
            </a:pPr>
            <a:r>
              <a:rPr lang="en-US" sz="2000" b="0" i="0">
                <a:effectLst/>
                <a:highlight>
                  <a:srgbClr val="FFFFFF"/>
                </a:highlight>
                <a:latin typeface="Aptos"/>
              </a:rPr>
              <a:t>We</a:t>
            </a:r>
            <a:r>
              <a:rPr lang="en-US" sz="2000">
                <a:highlight>
                  <a:srgbClr val="FFFFFF"/>
                </a:highlight>
                <a:latin typeface="Aptos"/>
              </a:rPr>
              <a:t> still need to</a:t>
            </a:r>
            <a:r>
              <a:rPr lang="en-US" sz="2000" b="0" i="0">
                <a:effectLst/>
                <a:highlight>
                  <a:srgbClr val="FFFFFF"/>
                </a:highlight>
                <a:latin typeface="Aptos"/>
              </a:rPr>
              <a:t> </a:t>
            </a:r>
            <a:r>
              <a:rPr lang="en-US" sz="2000">
                <a:highlight>
                  <a:srgbClr val="FFFFFF"/>
                </a:highlight>
                <a:latin typeface="Aptos"/>
              </a:rPr>
              <a:t>prepare a revised budget and </a:t>
            </a:r>
            <a:r>
              <a:rPr lang="en-US" sz="2000" b="0" i="0">
                <a:effectLst/>
                <a:highlight>
                  <a:srgbClr val="FFFFFF"/>
                </a:highlight>
                <a:latin typeface="Aptos"/>
              </a:rPr>
              <a:t>request additional funds </a:t>
            </a:r>
            <a:r>
              <a:rPr lang="en-US" sz="2000">
                <a:highlight>
                  <a:srgbClr val="FFFFFF"/>
                </a:highlight>
                <a:latin typeface="Aptos"/>
              </a:rPr>
              <a:t>from DWR (grant funder) of &gt;$</a:t>
            </a:r>
            <a:r>
              <a:rPr lang="en-US" sz="2000" b="0" i="0">
                <a:effectLst/>
                <a:highlight>
                  <a:srgbClr val="FFFFFF"/>
                </a:highlight>
                <a:latin typeface="Aptos"/>
              </a:rPr>
              <a:t>100K to cover our construction shortfall</a:t>
            </a:r>
            <a:endParaRPr lang="en-US" sz="2000" b="0" i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cs typeface="Arial"/>
            </a:endParaRPr>
          </a:p>
          <a:p>
            <a:endParaRPr lang="en-US" sz="2000" b="1"/>
          </a:p>
          <a:p>
            <a:endParaRPr lang="en-US" sz="2000">
              <a:cs typeface="Calibri"/>
            </a:endParaRPr>
          </a:p>
        </p:txBody>
      </p:sp>
      <p:pic>
        <p:nvPicPr>
          <p:cNvPr id="5" name="Picture 4" descr="A yellow container on a dirt road&#10;&#10;AI-generated content may be incorrect.">
            <a:extLst>
              <a:ext uri="{FF2B5EF4-FFF2-40B4-BE49-F238E27FC236}">
                <a16:creationId xmlns:a16="http://schemas.microsoft.com/office/drawing/2014/main" id="{F7BE5B85-D0D7-521B-72E1-D72985A0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11" y="724527"/>
            <a:ext cx="3975100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23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(4 of 4):                    </a:t>
            </a:r>
            <a:r>
              <a:rPr lang="en-US" sz="4000" b="1" i="1"/>
              <a:t>Tank-Site Pipeline Replacement project</a:t>
            </a:r>
            <a:r>
              <a:rPr lang="en-US" sz="4000" b="1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14B92F-24E9-EF73-0062-549995B2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91" y="2321662"/>
            <a:ext cx="4569542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ptos"/>
              </a:rPr>
              <a:t>Piazza is </a:t>
            </a:r>
            <a:r>
              <a:rPr lang="en-US">
                <a:latin typeface="Aptos"/>
                <a:sym typeface="Wingdings" panose="05000000000000000000" pitchFamily="2" charset="2"/>
              </a:rPr>
              <a:t>almost done!  </a:t>
            </a:r>
          </a:p>
          <a:p>
            <a:endParaRPr lang="en-US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r>
              <a:rPr lang="en-US">
                <a:latin typeface="Aptos"/>
              </a:rPr>
              <a:t>There is about 1 more day of electrical work.</a:t>
            </a:r>
          </a:p>
          <a:p>
            <a:endParaRPr lang="en-US" sz="2600">
              <a:latin typeface="Aptos" panose="020B0004020202020204" pitchFamily="34" charset="0"/>
            </a:endParaRPr>
          </a:p>
          <a:p>
            <a:r>
              <a:rPr lang="en-US">
                <a:latin typeface="Aptos"/>
              </a:rPr>
              <a:t>After the work is finalized, I will present a special report summarizing total costs and closing out the project.</a:t>
            </a:r>
          </a:p>
          <a:p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pic>
        <p:nvPicPr>
          <p:cNvPr id="3" name="Picture 2" descr="A group of cones in dirt next to a large white building&#10;&#10;AI-generated content may be incorrect.">
            <a:extLst>
              <a:ext uri="{FF2B5EF4-FFF2-40B4-BE49-F238E27FC236}">
                <a16:creationId xmlns:a16="http://schemas.microsoft.com/office/drawing/2014/main" id="{DE21A4D9-3BCE-DE52-ABC1-5C403F251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824" y="2275118"/>
            <a:ext cx="3170766" cy="4210050"/>
          </a:xfrm>
          <a:prstGeom prst="rect">
            <a:avLst/>
          </a:prstGeom>
        </p:spPr>
      </p:pic>
      <p:pic>
        <p:nvPicPr>
          <p:cNvPr id="4" name="Picture 3" descr="A group of orange and white traffic cones&#10;&#10;AI-generated content may be incorrect.">
            <a:extLst>
              <a:ext uri="{FF2B5EF4-FFF2-40B4-BE49-F238E27FC236}">
                <a16:creationId xmlns:a16="http://schemas.microsoft.com/office/drawing/2014/main" id="{C97FE087-78F8-815F-DCCF-543F00DB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2001" y="2753013"/>
            <a:ext cx="4146550" cy="31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7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6071-BE83-7962-A69D-C08C0F4D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Tank site construction photos...</a:t>
            </a:r>
            <a:endParaRPr lang="en-US"/>
          </a:p>
        </p:txBody>
      </p:sp>
      <p:pic>
        <p:nvPicPr>
          <p:cNvPr id="4" name="Content Placeholder 3" descr="A hole in the ground with pipes and a green hose&#10;&#10;AI-generated content may be incorrect.">
            <a:extLst>
              <a:ext uri="{FF2B5EF4-FFF2-40B4-BE49-F238E27FC236}">
                <a16:creationId xmlns:a16="http://schemas.microsoft.com/office/drawing/2014/main" id="{71728F4E-48ED-7E23-E307-758ACF2A9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67" y="1699858"/>
            <a:ext cx="3370972" cy="4647671"/>
          </a:xfrm>
        </p:spPr>
      </p:pic>
      <p:pic>
        <p:nvPicPr>
          <p:cNvPr id="5" name="Picture 4" descr="A hole in the ground next to a pipe&#10;&#10;AI-generated content may be incorrect.">
            <a:extLst>
              <a:ext uri="{FF2B5EF4-FFF2-40B4-BE49-F238E27FC236}">
                <a16:creationId xmlns:a16="http://schemas.microsoft.com/office/drawing/2014/main" id="{D2FFF034-705B-AFBA-C508-6F2F6A59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85" y="1672988"/>
            <a:ext cx="3525249" cy="4652211"/>
          </a:xfrm>
          <a:prstGeom prst="rect">
            <a:avLst/>
          </a:prstGeom>
        </p:spPr>
      </p:pic>
      <p:pic>
        <p:nvPicPr>
          <p:cNvPr id="6" name="Picture 5" descr="A person in a yellow vest and blue vest standing in a trench&#10;&#10;AI-generated content may be incorrect.">
            <a:extLst>
              <a:ext uri="{FF2B5EF4-FFF2-40B4-BE49-F238E27FC236}">
                <a16:creationId xmlns:a16="http://schemas.microsoft.com/office/drawing/2014/main" id="{DD523FD6-FDE0-ECE9-1C9F-2D3B88D29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798" y="1674221"/>
            <a:ext cx="3516472" cy="46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1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619D-BF13-DA84-1C0A-F3E7E043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Tank site construction photos...</a:t>
            </a:r>
            <a:endParaRPr lang="en-US"/>
          </a:p>
        </p:txBody>
      </p:sp>
      <p:pic>
        <p:nvPicPr>
          <p:cNvPr id="4" name="Content Placeholder 3" descr="A hole in the ground with a pipe and tools&#10;&#10;AI-generated content may be incorrect.">
            <a:extLst>
              <a:ext uri="{FF2B5EF4-FFF2-40B4-BE49-F238E27FC236}">
                <a16:creationId xmlns:a16="http://schemas.microsoft.com/office/drawing/2014/main" id="{6A3C65E0-47AB-0621-7952-AA9AC14DB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93" y="1677956"/>
            <a:ext cx="5855717" cy="4351338"/>
          </a:xfrm>
        </p:spPr>
      </p:pic>
      <p:pic>
        <p:nvPicPr>
          <p:cNvPr id="5" name="Picture 4" descr="A pipe in the ground&#10;&#10;AI-generated content may be incorrect.">
            <a:extLst>
              <a:ext uri="{FF2B5EF4-FFF2-40B4-BE49-F238E27FC236}">
                <a16:creationId xmlns:a16="http://schemas.microsoft.com/office/drawing/2014/main" id="{DA3CD05E-E426-C283-88A3-27CC5B10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26" y="1699315"/>
            <a:ext cx="5650266" cy="43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20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ECCB-7D2F-CE56-5589-19F7A1F0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Tank site construction photos...</a:t>
            </a:r>
            <a:endParaRPr lang="en-US"/>
          </a:p>
        </p:txBody>
      </p:sp>
      <p:pic>
        <p:nvPicPr>
          <p:cNvPr id="4" name="Content Placeholder 3" descr="A group of men working on a pipe&#10;&#10;AI-generated content may be incorrect.">
            <a:extLst>
              <a:ext uri="{FF2B5EF4-FFF2-40B4-BE49-F238E27FC236}">
                <a16:creationId xmlns:a16="http://schemas.microsoft.com/office/drawing/2014/main" id="{19E71F7E-2D89-860D-7368-D6182D2A8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574" y="1719644"/>
            <a:ext cx="3629498" cy="4807629"/>
          </a:xfrm>
        </p:spPr>
      </p:pic>
      <p:pic>
        <p:nvPicPr>
          <p:cNvPr id="5" name="Picture 4" descr="A person in a yellow vest working in a hole&#10;&#10;AI-generated content may be incorrect.">
            <a:extLst>
              <a:ext uri="{FF2B5EF4-FFF2-40B4-BE49-F238E27FC236}">
                <a16:creationId xmlns:a16="http://schemas.microsoft.com/office/drawing/2014/main" id="{D91BE7F7-B5EF-81F9-6D45-0FB0F642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731" y="1701436"/>
            <a:ext cx="3546624" cy="4796174"/>
          </a:xfrm>
          <a:prstGeom prst="rect">
            <a:avLst/>
          </a:prstGeom>
        </p:spPr>
      </p:pic>
      <p:pic>
        <p:nvPicPr>
          <p:cNvPr id="3" name="Picture 2" descr="A construction site with orange cones and a forklift&#10;&#10;AI-generated content may be incorrect.">
            <a:extLst>
              <a:ext uri="{FF2B5EF4-FFF2-40B4-BE49-F238E27FC236}">
                <a16:creationId xmlns:a16="http://schemas.microsoft.com/office/drawing/2014/main" id="{3C2E6E60-C075-FD34-9465-7BBBCD780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886" y="1700166"/>
            <a:ext cx="3611362" cy="49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5631-071C-CC36-A08F-B5071AE2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32A9-3F09-64CA-D619-60C75F1C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Governance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60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C995C-1AAA-9E29-F92C-DBE861172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DDE3D-51FB-4589-6376-0543FBA5E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934CC-BC2C-33A9-E74C-A45FD8368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8282B-3CE2-D87E-BFDD-1BE05DBD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4" y="2620"/>
            <a:ext cx="6369243" cy="1899912"/>
          </a:xfrm>
        </p:spPr>
        <p:txBody>
          <a:bodyPr>
            <a:normAutofit/>
          </a:bodyPr>
          <a:lstStyle/>
          <a:p>
            <a:r>
              <a:rPr lang="en-US" sz="4000" b="1"/>
              <a:t>Governance Update (1 of 1):     LAFCO Representative</a:t>
            </a:r>
            <a:r>
              <a:rPr lang="en-US" sz="4000" b="1" i="1"/>
              <a:t> </a:t>
            </a:r>
            <a:endParaRPr lang="en-US" sz="4000" b="1">
              <a:ea typeface="Calibri Light"/>
              <a:cs typeface="Calibri Light"/>
            </a:endParaRP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A69ABEA-F451-E868-B15F-1B860FF7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154" y="1122947"/>
            <a:ext cx="5546270" cy="5534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B30549-0034-948B-83DC-F12163F23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2" y="1894713"/>
            <a:ext cx="5497473" cy="47665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Do any BCPUD Directors have any interest in being nominated to serve as a Local Agency Formation Commission (LAFCO) representative?</a:t>
            </a:r>
            <a:endParaRPr lang="en-US"/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If so, the deadline for nominating you is tomorrow!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LAFCO oversees the formation and organization of local government agencies. LAFCOs aim to:</a:t>
            </a:r>
          </a:p>
          <a:p>
            <a:pPr lvl="1">
              <a:lnSpc>
                <a:spcPct val="120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16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Encourage orderly formation and development of local governmental agencies.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16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Preserve agricultural and open-space lands.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16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Discourage urban sprawl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Each of California's 58 counties has its own LAFCO, which reviews proposals for the creation, expansion, or reorganization of cities and special districts to ensure efficient and logical service delivery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/>
              <a:cs typeface="Calibri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D906D58-953D-10B6-8518-8F56FB62FA59}"/>
                  </a:ext>
                </a:extLst>
              </p14:cNvPr>
              <p14:cNvContentPartPr/>
              <p14:nvPr/>
            </p14:nvContentPartPr>
            <p14:xfrm rot="420000">
              <a:off x="4766952" y="3197689"/>
              <a:ext cx="3001564" cy="115058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D906D58-953D-10B6-8518-8F56FB62FA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420000">
                <a:off x="4748955" y="3179694"/>
                <a:ext cx="3037198" cy="11862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8D862DF-6D79-1365-BF32-6B5A7F363788}"/>
                  </a:ext>
                </a:extLst>
              </p14:cNvPr>
              <p14:cNvContentPartPr/>
              <p14:nvPr/>
            </p14:nvContentPartPr>
            <p14:xfrm>
              <a:off x="9785000" y="1955625"/>
              <a:ext cx="8363" cy="8363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8D862DF-6D79-1365-BF32-6B5A7F3637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6850" y="1537475"/>
                <a:ext cx="836300" cy="836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551FA19-4B7A-398C-4F9E-B8F0608668B0}"/>
                  </a:ext>
                </a:extLst>
              </p14:cNvPr>
              <p14:cNvContentPartPr/>
              <p14:nvPr/>
            </p14:nvContentPartPr>
            <p14:xfrm>
              <a:off x="7437049" y="3293502"/>
              <a:ext cx="1281434" cy="31912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551FA19-4B7A-398C-4F9E-B8F0608668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19056" y="3275574"/>
                <a:ext cx="1317059" cy="67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B536D85-8E07-6199-0AFF-0929265398B9}"/>
                  </a:ext>
                </a:extLst>
              </p14:cNvPr>
              <p14:cNvContentPartPr/>
              <p14:nvPr/>
            </p14:nvContentPartPr>
            <p14:xfrm>
              <a:off x="-127192" y="363479"/>
              <a:ext cx="8363" cy="8363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B536D85-8E07-6199-0AFF-0929265398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545342" y="-54671"/>
                <a:ext cx="836300" cy="8363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8124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992" y="2372985"/>
            <a:ext cx="3536331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Miscellaneous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64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99" y="210935"/>
            <a:ext cx="11094055" cy="1899912"/>
          </a:xfrm>
        </p:spPr>
        <p:txBody>
          <a:bodyPr>
            <a:normAutofit/>
          </a:bodyPr>
          <a:lstStyle/>
          <a:p>
            <a:r>
              <a:rPr lang="en-US" sz="4000" b="1"/>
              <a:t>Miscellaneous Update (1 of 1):                               Marin County's Public Works Projects in Bolinas: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21DB-7B70-2001-656F-BCE3DDCE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12" y="2001230"/>
            <a:ext cx="4974308" cy="4405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I'll be going to the County Office to meet with Principal Civil Engineer, Robin Bartlett, at the County this Thursday:</a:t>
            </a:r>
            <a:endParaRPr lang="en-US" sz="2000"/>
          </a:p>
          <a:p>
            <a:pPr marL="285750" indent="-285750">
              <a:lnSpc>
                <a:spcPct val="120000"/>
              </a:lnSpc>
            </a:pPr>
            <a:r>
              <a:rPr lang="en-US" sz="1600">
                <a:solidFill>
                  <a:srgbClr val="242424"/>
                </a:solidFill>
                <a:highlight>
                  <a:srgbClr val="FFFFFF"/>
                </a:highlight>
                <a:latin typeface="Aptos"/>
                <a:cs typeface="Segoe UI"/>
              </a:rPr>
              <a:t>I'll be looking to discuss status updates on 2 projects: </a:t>
            </a:r>
          </a:p>
          <a:p>
            <a:pPr marL="742950" lvl="1" indent="-285750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242424"/>
                </a:solidFill>
                <a:highlight>
                  <a:srgbClr val="FFFFFF"/>
                </a:highlight>
                <a:latin typeface="Aptos"/>
                <a:cs typeface="Segoe UI"/>
              </a:rPr>
              <a:t>Wharf Road &amp; Sea Wall</a:t>
            </a:r>
            <a:endParaRPr lang="en-US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242424"/>
                </a:solidFill>
                <a:highlight>
                  <a:srgbClr val="FFFFFF"/>
                </a:highlight>
                <a:latin typeface="Aptos"/>
                <a:cs typeface="Segoe UI"/>
              </a:rPr>
              <a:t>Surfer's Overlook </a:t>
            </a:r>
            <a:endParaRPr lang="en-US" sz="2000">
              <a:ea typeface="Calibri"/>
              <a:cs typeface="Calibri"/>
            </a:endParaRPr>
          </a:p>
          <a:p>
            <a:pPr marL="285750" indent="-285750">
              <a:lnSpc>
                <a:spcPct val="120000"/>
              </a:lnSpc>
            </a:pPr>
            <a:r>
              <a:rPr lang="en-US" sz="1600">
                <a:solidFill>
                  <a:srgbClr val="242424"/>
                </a:solidFill>
                <a:highlight>
                  <a:srgbClr val="FFFFFF"/>
                </a:highlight>
                <a:latin typeface="Aptos"/>
                <a:ea typeface="Calibri" panose="020F0502020204030204"/>
                <a:cs typeface="Segoe UI"/>
              </a:rPr>
              <a:t>I have brought to their attention an issue we raised in BCPUD's letter to CDA regarding proposed amendments to the Local Coastal Program; I'll also be looking to discuss this issue with them further.</a:t>
            </a:r>
          </a:p>
          <a:p>
            <a:pPr marL="285750" indent="-285750">
              <a:lnSpc>
                <a:spcPct val="120000"/>
              </a:lnSpc>
            </a:pPr>
            <a:endParaRPr lang="en-US" sz="1600">
              <a:solidFill>
                <a:srgbClr val="242424"/>
              </a:solidFill>
              <a:highlight>
                <a:srgbClr val="FFFFFF"/>
              </a:highlight>
              <a:latin typeface="Aptos"/>
              <a:ea typeface="Calibri" panose="020F0502020204030204"/>
              <a:cs typeface="Segoe UI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sz="2000" b="0" i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cs typeface="Arial"/>
            </a:endParaRPr>
          </a:p>
          <a:p>
            <a:endParaRPr lang="en-US" sz="2000" b="1"/>
          </a:p>
          <a:p>
            <a:endParaRPr lang="en-US" sz="2000"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CF4A6C-41BC-7681-306A-E2BDA80C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07" y="1918854"/>
            <a:ext cx="6675860" cy="474518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FF830B-F5D1-B62E-7D08-919EF90EA9FD}"/>
                  </a:ext>
                </a:extLst>
              </p14:cNvPr>
              <p14:cNvContentPartPr/>
              <p14:nvPr/>
            </p14:nvContentPartPr>
            <p14:xfrm>
              <a:off x="3501687" y="5396041"/>
              <a:ext cx="2037290" cy="1269481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FF830B-F5D1-B62E-7D08-919EF90EA9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3690" y="5378049"/>
                <a:ext cx="2072925" cy="13051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768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1659-0424-14AB-31D7-FF550924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97" y="272509"/>
            <a:ext cx="3954670" cy="484736"/>
          </a:xfrm>
        </p:spPr>
        <p:txBody>
          <a:bodyPr>
            <a:normAutofit fontScale="90000"/>
          </a:bodyPr>
          <a:lstStyle/>
          <a:p>
            <a:br>
              <a:rPr lang="en-US" sz="2800"/>
            </a:br>
            <a:r>
              <a:rPr lang="en-US" sz="2800"/>
              <a:t>Upper impoundment: filled!</a:t>
            </a:r>
            <a:br>
              <a:rPr lang="en-US" sz="2800"/>
            </a:b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990515-4C91-243F-F372-4FE6695C3E51}"/>
              </a:ext>
            </a:extLst>
          </p:cNvPr>
          <p:cNvSpPr txBox="1">
            <a:spLocks/>
          </p:cNvSpPr>
          <p:nvPr/>
        </p:nvSpPr>
        <p:spPr>
          <a:xfrm>
            <a:off x="8606356" y="-148140"/>
            <a:ext cx="3489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Lower impoundment </a:t>
            </a: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5FE3B-66F3-6F4A-DEA2-7C03317742EA}"/>
              </a:ext>
            </a:extLst>
          </p:cNvPr>
          <p:cNvSpPr txBox="1"/>
          <p:nvPr/>
        </p:nvSpPr>
        <p:spPr>
          <a:xfrm>
            <a:off x="250292" y="111195"/>
            <a:ext cx="3075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Arroyo Hondo: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F23FE-8535-EC94-9B97-C0AF6F71EBDD}"/>
              </a:ext>
            </a:extLst>
          </p:cNvPr>
          <p:cNvSpPr txBox="1"/>
          <p:nvPr/>
        </p:nvSpPr>
        <p:spPr>
          <a:xfrm>
            <a:off x="9223465" y="626199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2/7/2025</a:t>
            </a:r>
            <a:endParaRPr lang="en-US"/>
          </a:p>
        </p:txBody>
      </p:sp>
      <p:pic>
        <p:nvPicPr>
          <p:cNvPr id="5" name="MicrosoftTeams-video (19)">
            <a:hlinkClick r:id="" action="ppaction://media"/>
            <a:extLst>
              <a:ext uri="{FF2B5EF4-FFF2-40B4-BE49-F238E27FC236}">
                <a16:creationId xmlns:a16="http://schemas.microsoft.com/office/drawing/2014/main" id="{384B90AB-C598-7975-42F7-C0B8FB7C2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7147" y="759781"/>
            <a:ext cx="3078163" cy="5486400"/>
          </a:xfrm>
          <a:prstGeom prst="rect">
            <a:avLst/>
          </a:prstGeom>
        </p:spPr>
      </p:pic>
      <p:pic>
        <p:nvPicPr>
          <p:cNvPr id="6" name="MicrosoftTeams-video (20)">
            <a:hlinkClick r:id="" action="ppaction://media"/>
            <a:extLst>
              <a:ext uri="{FF2B5EF4-FFF2-40B4-BE49-F238E27FC236}">
                <a16:creationId xmlns:a16="http://schemas.microsoft.com/office/drawing/2014/main" id="{88637A2D-01A8-9DB2-4CF9-B27D12BEA6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8883" y="774577"/>
            <a:ext cx="3078163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E244D0-C496-8554-3A52-18A16BD3FC18}"/>
              </a:ext>
            </a:extLst>
          </p:cNvPr>
          <p:cNvSpPr txBox="1"/>
          <p:nvPr/>
        </p:nvSpPr>
        <p:spPr>
          <a:xfrm>
            <a:off x="4967416" y="63363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2/6/2025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04BC-1802-C384-8798-4A90AB79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24291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Calibri Light"/>
                <a:cs typeface="Calibri Light"/>
              </a:rPr>
              <a:t>Lower 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C762E-90DD-CF73-01F6-97DE5FC81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011" y="2062851"/>
            <a:ext cx="489405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Calibri Light"/>
                <a:ea typeface="Calibri Light"/>
                <a:cs typeface="Calibri Light"/>
              </a:rPr>
              <a:t>The upper impoundment has been filled with debris. We have moved to the lower dam and lowered the radial gate. We started drawing from the lower dam last Friday. </a:t>
            </a:r>
            <a:endParaRPr lang="en-US" sz="2400"/>
          </a:p>
        </p:txBody>
      </p:sp>
      <p:pic>
        <p:nvPicPr>
          <p:cNvPr id="5" name="MicrosoftTeams-video (18)">
            <a:hlinkClick r:id="" action="ppaction://media"/>
            <a:extLst>
              <a:ext uri="{FF2B5EF4-FFF2-40B4-BE49-F238E27FC236}">
                <a16:creationId xmlns:a16="http://schemas.microsoft.com/office/drawing/2014/main" id="{0D6F9EEA-3127-3038-4B68-619E98B61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83" y="1349496"/>
            <a:ext cx="2733107" cy="4832231"/>
          </a:xfrm>
          <a:prstGeom prst="rect">
            <a:avLst/>
          </a:prstGeom>
        </p:spPr>
      </p:pic>
      <p:pic>
        <p:nvPicPr>
          <p:cNvPr id="6" name="MicrosoftTeams-video (17)">
            <a:hlinkClick r:id="" action="ppaction://media"/>
            <a:extLst>
              <a:ext uri="{FF2B5EF4-FFF2-40B4-BE49-F238E27FC236}">
                <a16:creationId xmlns:a16="http://schemas.microsoft.com/office/drawing/2014/main" id="{ABC92072-0780-6871-F7B1-778C313A32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4880" y="1356685"/>
            <a:ext cx="2725918" cy="4825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95487-8289-B397-8480-3C6DF5F50D1F}"/>
              </a:ext>
            </a:extLst>
          </p:cNvPr>
          <p:cNvSpPr txBox="1"/>
          <p:nvPr/>
        </p:nvSpPr>
        <p:spPr>
          <a:xfrm>
            <a:off x="835270" y="618145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2/7/2025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DC26D-AB22-E892-B5CC-A9C0B81CDDCC}"/>
              </a:ext>
            </a:extLst>
          </p:cNvPr>
          <p:cNvSpPr txBox="1"/>
          <p:nvPr/>
        </p:nvSpPr>
        <p:spPr>
          <a:xfrm>
            <a:off x="4583318" y="628057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2830-3B36-F96D-D3CD-0FC45196C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E468-AE84-6836-511F-8FBF79ED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71" y="298403"/>
            <a:ext cx="10515600" cy="1325563"/>
          </a:xfrm>
        </p:spPr>
        <p:txBody>
          <a:bodyPr>
            <a:normAutofit/>
          </a:bodyPr>
          <a:lstStyle/>
          <a:p>
            <a:br>
              <a:rPr lang="en-US" sz="2800"/>
            </a:br>
            <a:r>
              <a:rPr lang="en-US" sz="2800"/>
              <a:t>Woodrat 1</a:t>
            </a:r>
            <a:br>
              <a:rPr lang="en-US" sz="2800"/>
            </a:br>
            <a:r>
              <a:rPr lang="en-US" sz="2800"/>
              <a:t>on 1/15/2025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9ABA7B9-026A-E0B3-22BE-4EE548717749}"/>
              </a:ext>
            </a:extLst>
          </p:cNvPr>
          <p:cNvSpPr/>
          <p:nvPr/>
        </p:nvSpPr>
        <p:spPr>
          <a:xfrm>
            <a:off x="4826977" y="718745"/>
            <a:ext cx="2215662" cy="4519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5F3162-2E3D-766F-2901-39D91C39CDCC}"/>
              </a:ext>
            </a:extLst>
          </p:cNvPr>
          <p:cNvSpPr txBox="1">
            <a:spLocks/>
          </p:cNvSpPr>
          <p:nvPr/>
        </p:nvSpPr>
        <p:spPr>
          <a:xfrm>
            <a:off x="184177" y="961185"/>
            <a:ext cx="3489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Woodrat 2</a:t>
            </a:r>
          </a:p>
          <a:p>
            <a:r>
              <a:rPr lang="en-US" sz="2800"/>
              <a:t>on 12/3/2024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D9DDF-AAB2-0904-1F7E-5F10114A7EBE}"/>
              </a:ext>
            </a:extLst>
          </p:cNvPr>
          <p:cNvSpPr txBox="1"/>
          <p:nvPr/>
        </p:nvSpPr>
        <p:spPr>
          <a:xfrm>
            <a:off x="82062" y="105000"/>
            <a:ext cx="615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The Reservoirs: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48CAECA-EE75-1589-D125-BFB28C17ED0F}"/>
              </a:ext>
            </a:extLst>
          </p:cNvPr>
          <p:cNvSpPr/>
          <p:nvPr/>
        </p:nvSpPr>
        <p:spPr>
          <a:xfrm rot="5400000">
            <a:off x="1557686" y="2363380"/>
            <a:ext cx="1038631" cy="4519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6AFA3-0E2D-BCC3-5F5A-F3C4D6BE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" y="3117563"/>
            <a:ext cx="5020980" cy="3753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8B704B-302E-C40A-A687-0B48EAACF839}"/>
              </a:ext>
            </a:extLst>
          </p:cNvPr>
          <p:cNvSpPr txBox="1"/>
          <p:nvPr/>
        </p:nvSpPr>
        <p:spPr>
          <a:xfrm>
            <a:off x="7293372" y="5933196"/>
            <a:ext cx="454331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Azolla was removed 1/15 and 1/16, costing </a:t>
            </a:r>
            <a:r>
              <a:rPr lang="en-US">
                <a:ea typeface="Calibri"/>
                <a:cs typeface="Calibri"/>
              </a:rPr>
              <a:t>$5,460.00; for total $12,900 for FY 2024/2025</a:t>
            </a:r>
          </a:p>
        </p:txBody>
      </p:sp>
      <p:pic>
        <p:nvPicPr>
          <p:cNvPr id="5" name="Picture 4" descr="A large orange machine next to a body of water&#10;&#10;AI-generated content may be incorrect.">
            <a:extLst>
              <a:ext uri="{FF2B5EF4-FFF2-40B4-BE49-F238E27FC236}">
                <a16:creationId xmlns:a16="http://schemas.microsoft.com/office/drawing/2014/main" id="{440DCFAB-7385-2D35-E150-8E7522859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61045" y="838592"/>
            <a:ext cx="5670176" cy="42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81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5856331814__D9DA7CC6-367B-41F3-A610-98367737DD8A">
            <a:hlinkClick r:id="" action="ppaction://media"/>
            <a:extLst>
              <a:ext uri="{FF2B5EF4-FFF2-40B4-BE49-F238E27FC236}">
                <a16:creationId xmlns:a16="http://schemas.microsoft.com/office/drawing/2014/main" id="{B9D486C6-0C64-3243-887D-4AE1FA0F3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250" y="1714130"/>
            <a:ext cx="5415921" cy="30824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3BEFA7-A2AC-C027-BF7B-108EA8E4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24291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Calibri Light"/>
                <a:cs typeface="Calibri Light"/>
              </a:rPr>
              <a:t>Azolla, needed a second day of removal...</a:t>
            </a:r>
          </a:p>
        </p:txBody>
      </p:sp>
      <p:pic>
        <p:nvPicPr>
          <p:cNvPr id="2" name="Picture 1" descr="A pond surrounded by trees&#10;&#10;AI-generated content may be incorrect.">
            <a:extLst>
              <a:ext uri="{FF2B5EF4-FFF2-40B4-BE49-F238E27FC236}">
                <a16:creationId xmlns:a16="http://schemas.microsoft.com/office/drawing/2014/main" id="{D7B1D838-9C0F-E3D8-3819-3E78B9FF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097" y="171399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Winter 2024-25 Water Usage Trends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A4CAB-F92A-63F5-42F7-FB23DFD6345E}"/>
              </a:ext>
            </a:extLst>
          </p:cNvPr>
          <p:cNvSpPr txBox="1"/>
          <p:nvPr/>
        </p:nvSpPr>
        <p:spPr>
          <a:xfrm>
            <a:off x="7553435" y="1685159"/>
            <a:ext cx="46350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4EA72E"/>
                </a:solidFill>
                <a:highlight>
                  <a:srgbClr val="FFFFFF"/>
                </a:highlight>
                <a:cs typeface="Segoe UI"/>
              </a:rPr>
              <a:t>PRODUCTION</a:t>
            </a:r>
            <a:r>
              <a:rPr lang="en-US" sz="1600">
                <a:cs typeface="Segoe UI"/>
              </a:rPr>
              <a:t>​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highlight>
                  <a:srgbClr val="FFFFFF"/>
                </a:highlight>
                <a:cs typeface="Arial"/>
              </a:rPr>
              <a:t>In January 2025, water </a:t>
            </a:r>
            <a:r>
              <a:rPr lang="en-US" sz="1600" i="1">
                <a:highlight>
                  <a:srgbClr val="FFFFFF"/>
                </a:highlight>
                <a:cs typeface="Arial"/>
              </a:rPr>
              <a:t>production</a:t>
            </a:r>
            <a:r>
              <a:rPr lang="en-US" sz="1600">
                <a:highlight>
                  <a:srgbClr val="FFFFFF"/>
                </a:highlight>
                <a:cs typeface="Arial"/>
              </a:rPr>
              <a:t> in the district averaged </a:t>
            </a:r>
            <a:r>
              <a:rPr lang="en-US" sz="1600" b="1">
                <a:cs typeface="Arial"/>
              </a:rPr>
              <a:t>197</a:t>
            </a:r>
            <a:r>
              <a:rPr lang="en-US" sz="1600">
                <a:highlight>
                  <a:srgbClr val="FFFFFF"/>
                </a:highlight>
                <a:cs typeface="Arial"/>
              </a:rPr>
              <a:t> gallons per day (GPD)</a:t>
            </a:r>
            <a:r>
              <a:rPr lang="en-US" sz="1600">
                <a:cs typeface="Arial"/>
              </a:rPr>
              <a:t>​ per connection</a:t>
            </a:r>
            <a:endParaRPr lang="en-US" sz="160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highlight>
                  <a:srgbClr val="FFFFFF"/>
                </a:highlight>
                <a:cs typeface="Arial"/>
              </a:rPr>
              <a:t>This is </a:t>
            </a:r>
            <a:r>
              <a:rPr lang="en-US" sz="1600" b="1" u="sng">
                <a:highlight>
                  <a:srgbClr val="FFFFFF"/>
                </a:highlight>
                <a:cs typeface="Arial"/>
              </a:rPr>
              <a:t>UP</a:t>
            </a:r>
            <a:r>
              <a:rPr lang="en-US" sz="1600">
                <a:highlight>
                  <a:srgbClr val="FFFFFF"/>
                </a:highlight>
                <a:cs typeface="Arial"/>
              </a:rPr>
              <a:t> from December's production, which averaged </a:t>
            </a:r>
            <a:r>
              <a:rPr lang="en-US" sz="1600" b="1">
                <a:cs typeface="Arial"/>
              </a:rPr>
              <a:t>93</a:t>
            </a:r>
            <a:r>
              <a:rPr lang="en-US" sz="1600">
                <a:highlight>
                  <a:srgbClr val="FFFFFF"/>
                </a:highlight>
                <a:cs typeface="Arial"/>
              </a:rPr>
              <a:t> GPD per connection</a:t>
            </a:r>
            <a:r>
              <a:rPr lang="en-US" sz="1600">
                <a:cs typeface="Arial"/>
              </a:rPr>
              <a:t>​</a:t>
            </a:r>
            <a:endParaRPr lang="en-US" sz="1600">
              <a:ea typeface="Calibri"/>
              <a:cs typeface="Arial"/>
            </a:endParaRPr>
          </a:p>
          <a:p>
            <a:r>
              <a:rPr lang="en-US" sz="1600">
                <a:latin typeface="Arial"/>
                <a:cs typeface="Segoe UI"/>
              </a:rPr>
              <a:t>​</a:t>
            </a:r>
          </a:p>
          <a:p>
            <a:r>
              <a:rPr lang="en-US" sz="1600" b="1">
                <a:solidFill>
                  <a:srgbClr val="FF0000"/>
                </a:solidFill>
                <a:highlight>
                  <a:srgbClr val="FFFFFF"/>
                </a:highlight>
                <a:cs typeface="Segoe UI"/>
              </a:rPr>
              <a:t>CONSUMPTION</a:t>
            </a:r>
            <a:r>
              <a:rPr lang="en-US" sz="1600">
                <a:cs typeface="Segoe UI"/>
              </a:rPr>
              <a:t>​​</a:t>
            </a:r>
            <a:endParaRPr lang="en-US" sz="1600">
              <a:ea typeface="Calibri"/>
              <a:cs typeface="Segoe UI"/>
            </a:endParaRPr>
          </a:p>
          <a:p>
            <a:pPr marL="228600" indent="-228600">
              <a:buFont typeface=""/>
              <a:buChar char="•"/>
            </a:pPr>
            <a:r>
              <a:rPr lang="en-US" sz="1600">
                <a:highlight>
                  <a:srgbClr val="FFFFFF"/>
                </a:highlight>
                <a:cs typeface="Arial"/>
              </a:rPr>
              <a:t>Water </a:t>
            </a:r>
            <a:r>
              <a:rPr lang="en-US" sz="1600" i="1">
                <a:cs typeface="Arial"/>
              </a:rPr>
              <a:t>consumption</a:t>
            </a:r>
            <a:r>
              <a:rPr lang="en-US" sz="1600">
                <a:highlight>
                  <a:srgbClr val="FFFFFF"/>
                </a:highlight>
                <a:cs typeface="Arial"/>
              </a:rPr>
              <a:t> in January averaged</a:t>
            </a:r>
            <a:r>
              <a:rPr lang="en-US" sz="1600">
                <a:cs typeface="Arial"/>
              </a:rPr>
              <a:t> </a:t>
            </a:r>
            <a:r>
              <a:rPr lang="en-US" sz="1600" b="1">
                <a:highlight>
                  <a:srgbClr val="00FFFF"/>
                </a:highlight>
                <a:cs typeface="Arial"/>
              </a:rPr>
              <a:t>119 GPD</a:t>
            </a:r>
            <a:r>
              <a:rPr lang="en-US" sz="1600" b="1">
                <a:cs typeface="Arial"/>
              </a:rPr>
              <a:t> </a:t>
            </a:r>
            <a:r>
              <a:rPr lang="en-US" sz="1600">
                <a:cs typeface="Arial"/>
              </a:rPr>
              <a:t>(</a:t>
            </a:r>
            <a:r>
              <a:rPr lang="en-US" sz="1600">
                <a:highlight>
                  <a:srgbClr val="FFFFFF"/>
                </a:highlight>
                <a:cs typeface="Arial"/>
              </a:rPr>
              <a:t>per connection)</a:t>
            </a:r>
            <a:r>
              <a:rPr lang="en-US" sz="1600">
                <a:cs typeface="Arial"/>
              </a:rPr>
              <a:t>​​</a:t>
            </a:r>
            <a:endParaRPr lang="en-US" sz="16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1600">
                <a:highlight>
                  <a:srgbClr val="FFFFFF"/>
                </a:highlight>
                <a:cs typeface="Arial"/>
              </a:rPr>
              <a:t>This is (roughly) </a:t>
            </a:r>
            <a:r>
              <a:rPr lang="en-US" sz="1600" b="1" u="sng">
                <a:highlight>
                  <a:srgbClr val="FFFFFF"/>
                </a:highlight>
                <a:cs typeface="Arial"/>
              </a:rPr>
              <a:t>EQUAL</a:t>
            </a:r>
            <a:r>
              <a:rPr lang="en-US" sz="1600">
                <a:highlight>
                  <a:srgbClr val="FFFFFF"/>
                </a:highlight>
                <a:cs typeface="Arial"/>
              </a:rPr>
              <a:t> to December consumption, which averaged</a:t>
            </a:r>
            <a:r>
              <a:rPr lang="en-US" sz="1600" b="1">
                <a:cs typeface="Arial"/>
              </a:rPr>
              <a:t> 117 GPD </a:t>
            </a:r>
            <a:r>
              <a:rPr lang="en-US" sz="1600">
                <a:highlight>
                  <a:srgbClr val="FFFFFF"/>
                </a:highlight>
                <a:cs typeface="Arial"/>
              </a:rPr>
              <a:t>per connection.</a:t>
            </a:r>
            <a:endParaRPr lang="en-US" sz="1600">
              <a:highlight>
                <a:srgbClr val="FFFFFF"/>
              </a:highlight>
              <a:ea typeface="Calibri"/>
              <a:cs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29EBD8B-B1A0-959C-D7BF-3F6FAAD90D91}"/>
              </a:ext>
            </a:extLst>
          </p:cNvPr>
          <p:cNvGraphicFramePr/>
          <p:nvPr/>
        </p:nvGraphicFramePr>
        <p:xfrm>
          <a:off x="562991" y="1553589"/>
          <a:ext cx="6867619" cy="439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64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F6F0-D753-8792-2927-DC5AF969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past two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DCB37-66E6-8B82-7F12-2ADE849AA03F}"/>
              </a:ext>
            </a:extLst>
          </p:cNvPr>
          <p:cNvSpPr txBox="1"/>
          <p:nvPr/>
        </p:nvSpPr>
        <p:spPr>
          <a:xfrm>
            <a:off x="8376918" y="1984637"/>
            <a:ext cx="360466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Average use per connection: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Jan 2023 – 93 GPD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Jan 2024 – 99 GPD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Jan 2025 – 119 GPD</a:t>
            </a:r>
          </a:p>
          <a:p>
            <a:pPr marL="285750" indent="-285750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r>
              <a:rPr lang="en-US" b="1">
                <a:ea typeface="+mn-lt"/>
                <a:cs typeface="+mn-lt"/>
              </a:rPr>
              <a:t>20% increase per connection compared to last January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72D9FA1-9D42-E28D-B15C-3A8B20A6DFF0}"/>
              </a:ext>
            </a:extLst>
          </p:cNvPr>
          <p:cNvGraphicFramePr/>
          <p:nvPr/>
        </p:nvGraphicFramePr>
        <p:xfrm>
          <a:off x="1154546" y="1514763"/>
          <a:ext cx="6770254" cy="424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44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2024-25 Water Usage Trends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116FA-56B7-80FC-F969-530B293D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55"/>
          <a:stretch/>
        </p:blipFill>
        <p:spPr>
          <a:xfrm>
            <a:off x="838200" y="2147468"/>
            <a:ext cx="4646764" cy="3390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95F8A-C04B-DA34-2E39-D848C27F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51"/>
          <a:stretch/>
        </p:blipFill>
        <p:spPr>
          <a:xfrm>
            <a:off x="5645226" y="2232301"/>
            <a:ext cx="4518109" cy="31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2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395EB882C4F45BD6C8AC9403C487F" ma:contentTypeVersion="20" ma:contentTypeDescription="Create a new document." ma:contentTypeScope="" ma:versionID="e490e27c670b4214ddb42b1eb1fab478">
  <xsd:schema xmlns:xsd="http://www.w3.org/2001/XMLSchema" xmlns:xs="http://www.w3.org/2001/XMLSchema" xmlns:p="http://schemas.microsoft.com/office/2006/metadata/properties" xmlns:ns2="2dc5816c-04da-47a8-aa4a-4a5f264daead" xmlns:ns3="03266324-5900-4272-81a2-bc6b2ed1a56e" targetNamespace="http://schemas.microsoft.com/office/2006/metadata/properties" ma:root="true" ma:fieldsID="e877d1f1b1af497745b53ca8273c88e3" ns2:_="" ns3:_="">
    <xsd:import namespace="2dc5816c-04da-47a8-aa4a-4a5f264daead"/>
    <xsd:import namespace="03266324-5900-4272-81a2-bc6b2ed1a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BriefDescrip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ransferRequestofCounty" minOccurs="0"/>
                <xsd:element ref="ns2:DateImpor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5816c-04da-47a8-aa4a-4a5f264da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BriefDescription" ma:index="16" nillable="true" ma:displayName="Brief Description" ma:format="Dropdown" ma:internalName="BriefDescription">
      <xsd:simpleType>
        <xsd:restriction base="dms:Text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e90a111-7f7d-49fb-b9a9-dca1848af1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ransferRequestofCounty" ma:index="24" nillable="true" ma:displayName="TransferRequestofCounty" ma:format="Dropdown" ma:internalName="TransferRequestofCounty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DateImported" ma:index="25" nillable="true" ma:displayName="Date Imported" ma:format="DateOnly" ma:internalName="DateImpor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66324-5900-4272-81a2-bc6b2ed1a5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6945be-ec75-4562-9e72-0fb82c620db5}" ma:internalName="TaxCatchAll" ma:showField="CatchAllData" ma:web="03266324-5900-4272-81a2-bc6b2ed1a5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5816c-04da-47a8-aa4a-4a5f264daead">
      <Terms xmlns="http://schemas.microsoft.com/office/infopath/2007/PartnerControls"/>
    </lcf76f155ced4ddcb4097134ff3c332f>
    <TaxCatchAll xmlns="03266324-5900-4272-81a2-bc6b2ed1a56e" xsi:nil="true"/>
    <BriefDescription xmlns="2dc5816c-04da-47a8-aa4a-4a5f264daead" xsi:nil="true"/>
    <TransferRequestofCounty xmlns="2dc5816c-04da-47a8-aa4a-4a5f264daead" xsi:nil="true"/>
    <DateImported xmlns="2dc5816c-04da-47a8-aa4a-4a5f264daead" xsi:nil="true"/>
  </documentManagement>
</p:properties>
</file>

<file path=customXml/itemProps1.xml><?xml version="1.0" encoding="utf-8"?>
<ds:datastoreItem xmlns:ds="http://schemas.openxmlformats.org/officeDocument/2006/customXml" ds:itemID="{9AE31F01-8059-449D-8E78-A9409DD191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B8C1F2-4961-448B-A8FF-3BE7EBB34701}"/>
</file>

<file path=customXml/itemProps3.xml><?xml version="1.0" encoding="utf-8"?>
<ds:datastoreItem xmlns:ds="http://schemas.openxmlformats.org/officeDocument/2006/customXml" ds:itemID="{E5F4A811-9CE1-4686-B480-82D161E407AD}">
  <ds:schemaRefs>
    <ds:schemaRef ds:uri="03266324-5900-4272-81a2-bc6b2ed1a56e"/>
    <ds:schemaRef ds:uri="2dc5816c-04da-47a8-aa4a-4a5f264daea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General Manager’s Update</vt:lpstr>
      <vt:lpstr>Status of BCPUD’s Water Supply</vt:lpstr>
      <vt:lpstr> Upper impoundment: filled! </vt:lpstr>
      <vt:lpstr>Lower Dam</vt:lpstr>
      <vt:lpstr> Woodrat 1 on 1/15/2025</vt:lpstr>
      <vt:lpstr>Azolla, needed a second day of removal...</vt:lpstr>
      <vt:lpstr>Winter 2024-25 Water Usage Trends</vt:lpstr>
      <vt:lpstr>Comparison to past two years</vt:lpstr>
      <vt:lpstr>2024-25 Water Usage Trends</vt:lpstr>
      <vt:lpstr>Annual Trends Since 2006—We've not yet input data from January's meter reads!  Quarterly Water Usage through Dec 2024</vt:lpstr>
      <vt:lpstr>Meetings Attended</vt:lpstr>
      <vt:lpstr>Meetings Attended (1 of 1): Sea Level Rise!                  </vt:lpstr>
      <vt:lpstr>PowerPoint Presentation</vt:lpstr>
      <vt:lpstr>PowerPoint Presentation</vt:lpstr>
      <vt:lpstr>PowerPoint Presentation</vt:lpstr>
      <vt:lpstr>Operations Updates</vt:lpstr>
      <vt:lpstr>Operations Update (1 of 4):                     LEAKS </vt:lpstr>
      <vt:lpstr>Operations Update (2 of 4):                     Storm Damage and Planned Repairs</vt:lpstr>
      <vt:lpstr>Operations Update (2 of 4):                     Storm Damage and repairs</vt:lpstr>
      <vt:lpstr>Please avoid hiking on the Arroyo Hondo trail until further notice!</vt:lpstr>
      <vt:lpstr>Operations Update (3 of 4):                     Well Projects </vt:lpstr>
      <vt:lpstr>Operations Update (4 of 4):                    Tank-Site Pipeline Replacement project </vt:lpstr>
      <vt:lpstr>Tank site construction photos...</vt:lpstr>
      <vt:lpstr>Tank site construction photos...</vt:lpstr>
      <vt:lpstr>Tank site construction photos...</vt:lpstr>
      <vt:lpstr>Governance Updates</vt:lpstr>
      <vt:lpstr>Governance Update (1 of 1):     LAFCO Representative </vt:lpstr>
      <vt:lpstr>Miscellaneous Updates</vt:lpstr>
      <vt:lpstr>Miscellaneous Update (1 of 1):                               Marin County's Public Works Projects in Bolinas: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 to BCPUD’s Regular Board Meetings</dc:title>
  <dc:creator>Georgia Woods</dc:creator>
  <cp:revision>20</cp:revision>
  <dcterms:created xsi:type="dcterms:W3CDTF">2024-05-04T23:10:11Z</dcterms:created>
  <dcterms:modified xsi:type="dcterms:W3CDTF">2025-02-12T17:11:39Z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0x0101007D0395EB882C4F45BD6C8AC9403C487F</vt:lpwstr>
  </property>
  <property fmtid="{D5CDD505-2E9C-101B-9397-08002B2CF9AE}" pid="3" name="MediaServiceImageTags">
    <vt:lpwstr/>
  </property>
</Properties>
</file>