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omments/modernComment_126_E5D90AF8.xml" ContentType="application/vnd.ms-powerpoint.comments+xml"/>
  <Override PartName="/ppt/comments/modernComment_151_AF4D322B.xml" ContentType="application/vnd.ms-powerpoint.comments+xml"/>
  <Override PartName="/ppt/comments/modernComment_16F_9C6395F2.xml" ContentType="application/vnd.ms-powerpoint.comments+xml"/>
  <Override PartName="/ppt/comments/modernComment_16E_14B1CA18.xml" ContentType="application/vnd.ms-powerpoint.comments+xml"/>
  <Override PartName="/ppt/comments/modernComment_171_254ECC83.xml" ContentType="application/vnd.ms-powerpoint.comments+xml"/>
  <Override PartName="/ppt/comments/modernComment_14B_EF21F02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56" r:id="rId5"/>
    <p:sldId id="290" r:id="rId6"/>
    <p:sldId id="333" r:id="rId7"/>
    <p:sldId id="360" r:id="rId8"/>
    <p:sldId id="340" r:id="rId9"/>
    <p:sldId id="361" r:id="rId10"/>
    <p:sldId id="362" r:id="rId11"/>
    <p:sldId id="363" r:id="rId12"/>
    <p:sldId id="294" r:id="rId13"/>
    <p:sldId id="336" r:id="rId14"/>
    <p:sldId id="337" r:id="rId15"/>
    <p:sldId id="367" r:id="rId16"/>
    <p:sldId id="366" r:id="rId17"/>
    <p:sldId id="369" r:id="rId18"/>
    <p:sldId id="297" r:id="rId19"/>
    <p:sldId id="331" r:id="rId20"/>
    <p:sldId id="348" r:id="rId21"/>
    <p:sldId id="357" r:id="rId22"/>
    <p:sldId id="359" r:id="rId23"/>
    <p:sldId id="320" r:id="rId24"/>
    <p:sldId id="3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5EA105-F224-915D-DD6C-D43762455A39}" name="Stew Oakander" initials="" userId="S::soakander@bcpud.org::dd460f18-78e1-47e4-beed-cc728a7acdf6" providerId="AD"/>
  <p188:author id="{22FBC15C-7CF2-BC79-3851-76C0C108D3EA}" name="Georgia Woods" initials="GW" userId="S::gwoods@bcpud.org::bcc7f6b7-668c-4aed-81dc-63f139499348" providerId="AD"/>
  <p188:author id="{7CF7BA83-FF59-19F8-C46C-B24C0DC31CC6}" name="Annie Laufman" initials="AL" userId="S::alaufman@bcpud.org::5beb05c5-9a05-40ff-b21c-40eeb59d717c" providerId="AD"/>
  <p188:author id="{E971E087-AE19-0C94-46BB-06144D549881}" name="Belle Wood" initials="" userId="S::bwood@bcpud.org::f4796d31-7ca2-43ba-950f-299e024eca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E4E9"/>
    <a:srgbClr val="F9A50F"/>
    <a:srgbClr val="EB3FC5"/>
    <a:srgbClr val="C79DAF"/>
    <a:srgbClr val="D4B0BF"/>
    <a:srgbClr val="23FFFD"/>
    <a:srgbClr val="FFB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207878-4363-78CF-C791-3CB0E7737781}" v="994" dt="2025-03-19T22:13:37.469"/>
    <p1510:client id="{A85A5096-0460-FCC4-FB10-35B5EDCE73C5}" v="158" dt="2025-03-19T20:17:33.7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a Woods" userId="S::gwoods@bcpud.org::bcc7f6b7-668c-4aed-81dc-63f139499348" providerId="AD" clId="Web-{2ADCAEE2-E07E-CE72-1EE3-66EF47F7CC1B}"/>
    <pc:docChg chg="modSld">
      <pc:chgData name="Georgia Woods" userId="S::gwoods@bcpud.org::bcc7f6b7-668c-4aed-81dc-63f139499348" providerId="AD" clId="Web-{2ADCAEE2-E07E-CE72-1EE3-66EF47F7CC1B}" dt="2025-01-16T01:29:21.978" v="73" actId="20577"/>
      <pc:docMkLst>
        <pc:docMk/>
      </pc:docMkLst>
      <pc:sldChg chg="modSp">
        <pc:chgData name="Georgia Woods" userId="S::gwoods@bcpud.org::bcc7f6b7-668c-4aed-81dc-63f139499348" providerId="AD" clId="Web-{2ADCAEE2-E07E-CE72-1EE3-66EF47F7CC1B}" dt="2025-01-16T01:22:40.671" v="6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2ADCAEE2-E07E-CE72-1EE3-66EF47F7CC1B}" dt="2025-01-16T01:22:40.671" v="6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8:16.458" v="62" actId="20577"/>
        <pc:sldMkLst>
          <pc:docMk/>
          <pc:sldMk cId="1647111722" sldId="315"/>
        </pc:sldMkLst>
      </pc:sldChg>
      <pc:sldChg chg="modSp">
        <pc:chgData name="Georgia Woods" userId="S::gwoods@bcpud.org::bcc7f6b7-668c-4aed-81dc-63f139499348" providerId="AD" clId="Web-{2ADCAEE2-E07E-CE72-1EE3-66EF47F7CC1B}" dt="2025-01-16T01:27:33.034" v="53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2ADCAEE2-E07E-CE72-1EE3-66EF47F7CC1B}" dt="2025-01-16T01:27:33.034" v="53" actId="20577"/>
          <ac:spMkLst>
            <pc:docMk/>
            <pc:sldMk cId="800267879" sldId="319"/>
            <ac:spMk id="5" creationId="{4314B92F-24E9-EF73-0062-549995B2E7D7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7:20.017" v="52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2ADCAEE2-E07E-CE72-1EE3-66EF47F7CC1B}" dt="2025-01-16T01:27:20.017" v="52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5:56.434" v="23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2ADCAEE2-E07E-CE72-1EE3-66EF47F7CC1B}" dt="2025-01-16T01:25:56.434" v="23" actId="20577"/>
          <ac:spMkLst>
            <pc:docMk/>
            <pc:sldMk cId="4011978784" sldId="331"/>
            <ac:spMk id="3" creationId="{DD37D6E1-E9CD-5E7A-0C39-78385984321C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3:26.455" v="7" actId="14100"/>
        <pc:sldMkLst>
          <pc:docMk/>
          <pc:sldMk cId="1695729711" sldId="333"/>
        </pc:sldMkLst>
      </pc:sldChg>
      <pc:sldChg chg="modSp">
        <pc:chgData name="Georgia Woods" userId="S::gwoods@bcpud.org::bcc7f6b7-668c-4aed-81dc-63f139499348" providerId="AD" clId="Web-{2ADCAEE2-E07E-CE72-1EE3-66EF47F7CC1B}" dt="2025-01-16T01:29:21.978" v="73" actId="20577"/>
        <pc:sldMkLst>
          <pc:docMk/>
          <pc:sldMk cId="2261446903" sldId="335"/>
        </pc:sldMkLst>
        <pc:spChg chg="mod">
          <ac:chgData name="Georgia Woods" userId="S::gwoods@bcpud.org::bcc7f6b7-668c-4aed-81dc-63f139499348" providerId="AD" clId="Web-{2ADCAEE2-E07E-CE72-1EE3-66EF47F7CC1B}" dt="2025-01-16T01:29:21.978" v="73" actId="20577"/>
          <ac:spMkLst>
            <pc:docMk/>
            <pc:sldMk cId="2261446903" sldId="335"/>
            <ac:spMk id="3" creationId="{DD37D6E1-E9CD-5E7A-0C39-78385984321C}"/>
          </ac:spMkLst>
        </pc:spChg>
      </pc:sldChg>
    </pc:docChg>
  </pc:docChgLst>
  <pc:docChgLst>
    <pc:chgData name="Georgia Woods" userId="S::gwoods@bcpud.org::bcc7f6b7-668c-4aed-81dc-63f139499348" providerId="AD" clId="Web-{F5A74354-4E4F-1F79-F642-E0828AC9F582}"/>
    <pc:docChg chg="addSld delSld">
      <pc:chgData name="Georgia Woods" userId="S::gwoods@bcpud.org::bcc7f6b7-668c-4aed-81dc-63f139499348" providerId="AD" clId="Web-{F5A74354-4E4F-1F79-F642-E0828AC9F582}" dt="2025-01-15T22:25:07.312" v="7"/>
      <pc:docMkLst>
        <pc:docMk/>
      </pc:docMkLst>
      <pc:sldChg chg="add">
        <pc:chgData name="Georgia Woods" userId="S::gwoods@bcpud.org::bcc7f6b7-668c-4aed-81dc-63f139499348" providerId="AD" clId="Web-{F5A74354-4E4F-1F79-F642-E0828AC9F582}" dt="2025-01-15T22:25:07.312" v="7"/>
        <pc:sldMkLst>
          <pc:docMk/>
          <pc:sldMk cId="3856206584" sldId="294"/>
        </pc:sldMkLst>
      </pc:sldChg>
      <pc:sldChg chg="add del">
        <pc:chgData name="Georgia Woods" userId="S::gwoods@bcpud.org::bcc7f6b7-668c-4aed-81dc-63f139499348" providerId="AD" clId="Web-{F5A74354-4E4F-1F79-F642-E0828AC9F582}" dt="2025-01-15T22:25:07.265" v="4"/>
        <pc:sldMkLst>
          <pc:docMk/>
          <pc:sldMk cId="375632477" sldId="295"/>
        </pc:sldMkLst>
      </pc:sldChg>
      <pc:sldChg chg="del">
        <pc:chgData name="Georgia Woods" userId="S::gwoods@bcpud.org::bcc7f6b7-668c-4aed-81dc-63f139499348" providerId="AD" clId="Web-{F5A74354-4E4F-1F79-F642-E0828AC9F582}" dt="2025-01-15T22:24:43.718" v="2"/>
        <pc:sldMkLst>
          <pc:docMk/>
          <pc:sldMk cId="1011025215" sldId="296"/>
        </pc:sldMkLst>
      </pc:sldChg>
      <pc:sldChg chg="add">
        <pc:chgData name="Georgia Woods" userId="S::gwoods@bcpud.org::bcc7f6b7-668c-4aed-81dc-63f139499348" providerId="AD" clId="Web-{F5A74354-4E4F-1F79-F642-E0828AC9F582}" dt="2025-01-15T22:25:07.281" v="5"/>
        <pc:sldMkLst>
          <pc:docMk/>
          <pc:sldMk cId="288440541" sldId="298"/>
        </pc:sldMkLst>
      </pc:sldChg>
      <pc:sldChg chg="add">
        <pc:chgData name="Georgia Woods" userId="S::gwoods@bcpud.org::bcc7f6b7-668c-4aed-81dc-63f139499348" providerId="AD" clId="Web-{F5A74354-4E4F-1F79-F642-E0828AC9F582}" dt="2025-01-15T22:25:07.297" v="6"/>
        <pc:sldMkLst>
          <pc:docMk/>
          <pc:sldMk cId="2204792631" sldId="299"/>
        </pc:sldMkLst>
      </pc:sldChg>
      <pc:sldChg chg="del">
        <pc:chgData name="Georgia Woods" userId="S::gwoods@bcpud.org::bcc7f6b7-668c-4aed-81dc-63f139499348" providerId="AD" clId="Web-{F5A74354-4E4F-1F79-F642-E0828AC9F582}" dt="2025-01-15T22:24:43.702" v="1"/>
        <pc:sldMkLst>
          <pc:docMk/>
          <pc:sldMk cId="2216430683" sldId="329"/>
        </pc:sldMkLst>
      </pc:sldChg>
      <pc:sldChg chg="del">
        <pc:chgData name="Georgia Woods" userId="S::gwoods@bcpud.org::bcc7f6b7-668c-4aed-81dc-63f139499348" providerId="AD" clId="Web-{F5A74354-4E4F-1F79-F642-E0828AC9F582}" dt="2025-01-15T22:24:43.702" v="0"/>
        <pc:sldMkLst>
          <pc:docMk/>
          <pc:sldMk cId="485636568" sldId="330"/>
        </pc:sldMkLst>
      </pc:sldChg>
    </pc:docChg>
  </pc:docChgLst>
  <pc:docChgLst>
    <pc:chgData name="Georgia Woods" userId="S::gwoods@bcpud.org::bcc7f6b7-668c-4aed-81dc-63f139499348" providerId="AD" clId="Web-{A85A5096-0460-FCC4-FB10-35B5EDCE73C5}"/>
    <pc:docChg chg="addSld delSld modSld">
      <pc:chgData name="Georgia Woods" userId="S::gwoods@bcpud.org::bcc7f6b7-668c-4aed-81dc-63f139499348" providerId="AD" clId="Web-{A85A5096-0460-FCC4-FB10-35B5EDCE73C5}" dt="2025-03-19T20:17:33.741" v="121"/>
      <pc:docMkLst>
        <pc:docMk/>
      </pc:docMkLst>
      <pc:sldChg chg="modSp">
        <pc:chgData name="Georgia Woods" userId="S::gwoods@bcpud.org::bcc7f6b7-668c-4aed-81dc-63f139499348" providerId="AD" clId="Web-{A85A5096-0460-FCC4-FB10-35B5EDCE73C5}" dt="2025-03-19T20:05:42.184" v="3" actId="20577"/>
        <pc:sldMkLst>
          <pc:docMk/>
          <pc:sldMk cId="3328710658" sldId="256"/>
        </pc:sldMkLst>
        <pc:spChg chg="mod">
          <ac:chgData name="Georgia Woods" userId="S::gwoods@bcpud.org::bcc7f6b7-668c-4aed-81dc-63f139499348" providerId="AD" clId="Web-{A85A5096-0460-FCC4-FB10-35B5EDCE73C5}" dt="2025-03-19T20:05:42.184" v="3" actId="20577"/>
          <ac:spMkLst>
            <pc:docMk/>
            <pc:sldMk cId="3328710658" sldId="256"/>
            <ac:spMk id="3" creationId="{8E3BDE92-AC21-4F8A-95AB-44EF1A9FE515}"/>
          </ac:spMkLst>
        </pc:spChg>
      </pc:sldChg>
      <pc:sldChg chg="modSp">
        <pc:chgData name="Georgia Woods" userId="S::gwoods@bcpud.org::bcc7f6b7-668c-4aed-81dc-63f139499348" providerId="AD" clId="Web-{A85A5096-0460-FCC4-FB10-35B5EDCE73C5}" dt="2025-03-19T20:05:51.293" v="9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A85A5096-0460-FCC4-FB10-35B5EDCE73C5}" dt="2025-03-19T20:05:51.293" v="9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modSp">
        <pc:chgData name="Georgia Woods" userId="S::gwoods@bcpud.org::bcc7f6b7-668c-4aed-81dc-63f139499348" providerId="AD" clId="Web-{A85A5096-0460-FCC4-FB10-35B5EDCE73C5}" dt="2025-03-19T20:06:31.543" v="29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A85A5096-0460-FCC4-FB10-35B5EDCE73C5}" dt="2025-03-19T20:06:31.543" v="29" actId="20577"/>
          <ac:spMkLst>
            <pc:docMk/>
            <pc:sldMk cId="1695729711" sldId="333"/>
            <ac:spMk id="9" creationId="{AE85FE3B-66F3-6F4A-DEA2-7C03317742EA}"/>
          </ac:spMkLst>
        </pc:spChg>
      </pc:sldChg>
      <pc:sldChg chg="del">
        <pc:chgData name="Georgia Woods" userId="S::gwoods@bcpud.org::bcc7f6b7-668c-4aed-81dc-63f139499348" providerId="AD" clId="Web-{A85A5096-0460-FCC4-FB10-35B5EDCE73C5}" dt="2025-03-19T20:12:36.337" v="90"/>
        <pc:sldMkLst>
          <pc:docMk/>
          <pc:sldMk cId="269538104" sldId="334"/>
        </pc:sldMkLst>
      </pc:sldChg>
      <pc:sldChg chg="delSp modSp delAnim">
        <pc:chgData name="Georgia Woods" userId="S::gwoods@bcpud.org::bcc7f6b7-668c-4aed-81dc-63f139499348" providerId="AD" clId="Web-{A85A5096-0460-FCC4-FB10-35B5EDCE73C5}" dt="2025-03-19T20:15:24.820" v="110" actId="1076"/>
        <pc:sldMkLst>
          <pc:docMk/>
          <pc:sldMk cId="2718366418" sldId="340"/>
        </pc:sldMkLst>
        <pc:spChg chg="mod">
          <ac:chgData name="Georgia Woods" userId="S::gwoods@bcpud.org::bcc7f6b7-668c-4aed-81dc-63f139499348" providerId="AD" clId="Web-{A85A5096-0460-FCC4-FB10-35B5EDCE73C5}" dt="2025-03-19T20:15:17.914" v="109" actId="20577"/>
          <ac:spMkLst>
            <pc:docMk/>
            <pc:sldMk cId="2718366418" sldId="340"/>
            <ac:spMk id="3" creationId="{A53BEFA7-A2AC-C027-BF7B-108EA8E4C961}"/>
          </ac:spMkLst>
        </pc:spChg>
        <pc:picChg chg="mod">
          <ac:chgData name="Georgia Woods" userId="S::gwoods@bcpud.org::bcc7f6b7-668c-4aed-81dc-63f139499348" providerId="AD" clId="Web-{A85A5096-0460-FCC4-FB10-35B5EDCE73C5}" dt="2025-03-19T20:15:24.820" v="110" actId="1076"/>
          <ac:picMkLst>
            <pc:docMk/>
            <pc:sldMk cId="2718366418" sldId="340"/>
            <ac:picMk id="2" creationId="{D7B1D838-9C0F-E3D8-3819-3E78B9FF4D57}"/>
          </ac:picMkLst>
        </pc:picChg>
        <pc:picChg chg="del">
          <ac:chgData name="Georgia Woods" userId="S::gwoods@bcpud.org::bcc7f6b7-668c-4aed-81dc-63f139499348" providerId="AD" clId="Web-{A85A5096-0460-FCC4-FB10-35B5EDCE73C5}" dt="2025-03-19T20:13:30.806" v="91"/>
          <ac:picMkLst>
            <pc:docMk/>
            <pc:sldMk cId="2718366418" sldId="340"/>
            <ac:picMk id="4" creationId="{B9D486C6-0C64-3243-887D-4AE1FA0F396E}"/>
          </ac:picMkLst>
        </pc:picChg>
      </pc:sldChg>
      <pc:sldChg chg="del">
        <pc:chgData name="Georgia Woods" userId="S::gwoods@bcpud.org::bcc7f6b7-668c-4aed-81dc-63f139499348" providerId="AD" clId="Web-{A85A5096-0460-FCC4-FB10-35B5EDCE73C5}" dt="2025-03-19T20:17:32.163" v="120"/>
        <pc:sldMkLst>
          <pc:docMk/>
          <pc:sldMk cId="356022554" sldId="342"/>
        </pc:sldMkLst>
      </pc:sldChg>
      <pc:sldChg chg="del">
        <pc:chgData name="Georgia Woods" userId="S::gwoods@bcpud.org::bcc7f6b7-668c-4aed-81dc-63f139499348" providerId="AD" clId="Web-{A85A5096-0460-FCC4-FB10-35B5EDCE73C5}" dt="2025-03-19T20:17:29.819" v="119"/>
        <pc:sldMkLst>
          <pc:docMk/>
          <pc:sldMk cId="1517313470" sldId="343"/>
        </pc:sldMkLst>
      </pc:sldChg>
      <pc:sldChg chg="del">
        <pc:chgData name="Georgia Woods" userId="S::gwoods@bcpud.org::bcc7f6b7-668c-4aed-81dc-63f139499348" providerId="AD" clId="Web-{A85A5096-0460-FCC4-FB10-35B5EDCE73C5}" dt="2025-03-19T20:17:33.741" v="121"/>
        <pc:sldMkLst>
          <pc:docMk/>
          <pc:sldMk cId="2181947384" sldId="344"/>
        </pc:sldMkLst>
      </pc:sldChg>
      <pc:sldChg chg="del">
        <pc:chgData name="Georgia Woods" userId="S::gwoods@bcpud.org::bcc7f6b7-668c-4aed-81dc-63f139499348" providerId="AD" clId="Web-{A85A5096-0460-FCC4-FB10-35B5EDCE73C5}" dt="2025-03-19T20:11:09.900" v="60"/>
        <pc:sldMkLst>
          <pc:docMk/>
          <pc:sldMk cId="3680803463" sldId="349"/>
        </pc:sldMkLst>
      </pc:sldChg>
      <pc:sldChg chg="del">
        <pc:chgData name="Georgia Woods" userId="S::gwoods@bcpud.org::bcc7f6b7-668c-4aed-81dc-63f139499348" providerId="AD" clId="Web-{A85A5096-0460-FCC4-FB10-35B5EDCE73C5}" dt="2025-03-19T20:16:43.351" v="114"/>
        <pc:sldMkLst>
          <pc:docMk/>
          <pc:sldMk cId="3390640129" sldId="350"/>
        </pc:sldMkLst>
      </pc:sldChg>
      <pc:sldChg chg="del">
        <pc:chgData name="Georgia Woods" userId="S::gwoods@bcpud.org::bcc7f6b7-668c-4aed-81dc-63f139499348" providerId="AD" clId="Web-{A85A5096-0460-FCC4-FB10-35B5EDCE73C5}" dt="2025-03-19T20:16:43.351" v="113"/>
        <pc:sldMkLst>
          <pc:docMk/>
          <pc:sldMk cId="288440541" sldId="354"/>
        </pc:sldMkLst>
      </pc:sldChg>
      <pc:sldChg chg="del">
        <pc:chgData name="Georgia Woods" userId="S::gwoods@bcpud.org::bcc7f6b7-668c-4aed-81dc-63f139499348" providerId="AD" clId="Web-{A85A5096-0460-FCC4-FB10-35B5EDCE73C5}" dt="2025-03-19T20:16:43.351" v="112"/>
        <pc:sldMkLst>
          <pc:docMk/>
          <pc:sldMk cId="2204792631" sldId="355"/>
        </pc:sldMkLst>
      </pc:sldChg>
      <pc:sldChg chg="del">
        <pc:chgData name="Georgia Woods" userId="S::gwoods@bcpud.org::bcc7f6b7-668c-4aed-81dc-63f139499348" providerId="AD" clId="Web-{A85A5096-0460-FCC4-FB10-35B5EDCE73C5}" dt="2025-03-19T20:16:43.351" v="111"/>
        <pc:sldMkLst>
          <pc:docMk/>
          <pc:sldMk cId="3856206584" sldId="356"/>
        </pc:sldMkLst>
      </pc:sldChg>
      <pc:sldChg chg="addSp delSp modSp add replId addAnim delAnim">
        <pc:chgData name="Georgia Woods" userId="S::gwoods@bcpud.org::bcc7f6b7-668c-4aed-81dc-63f139499348" providerId="AD" clId="Web-{A85A5096-0460-FCC4-FB10-35B5EDCE73C5}" dt="2025-03-19T20:12:30.462" v="89" actId="1076"/>
        <pc:sldMkLst>
          <pc:docMk/>
          <pc:sldMk cId="592428277" sldId="360"/>
        </pc:sldMkLst>
        <pc:spChg chg="mod">
          <ac:chgData name="Georgia Woods" userId="S::gwoods@bcpud.org::bcc7f6b7-668c-4aed-81dc-63f139499348" providerId="AD" clId="Web-{A85A5096-0460-FCC4-FB10-35B5EDCE73C5}" dt="2025-03-19T20:10:31.948" v="56" actId="20577"/>
          <ac:spMkLst>
            <pc:docMk/>
            <pc:sldMk cId="592428277" sldId="360"/>
            <ac:spMk id="2" creationId="{F071C626-E493-6B08-1CAD-8E9837778F58}"/>
          </ac:spMkLst>
        </pc:spChg>
        <pc:spChg chg="del">
          <ac:chgData name="Georgia Woods" userId="S::gwoods@bcpud.org::bcc7f6b7-668c-4aed-81dc-63f139499348" providerId="AD" clId="Web-{A85A5096-0460-FCC4-FB10-35B5EDCE73C5}" dt="2025-03-19T20:08:23.636" v="35"/>
          <ac:spMkLst>
            <pc:docMk/>
            <pc:sldMk cId="592428277" sldId="360"/>
            <ac:spMk id="7" creationId="{11A7FB2E-E95F-59DA-A80B-D2AD297C8B56}"/>
          </ac:spMkLst>
        </pc:spChg>
        <pc:spChg chg="add mod">
          <ac:chgData name="Georgia Woods" userId="S::gwoods@bcpud.org::bcc7f6b7-668c-4aed-81dc-63f139499348" providerId="AD" clId="Web-{A85A5096-0460-FCC4-FB10-35B5EDCE73C5}" dt="2025-03-19T20:10:38.588" v="57" actId="14100"/>
          <ac:spMkLst>
            <pc:docMk/>
            <pc:sldMk cId="592428277" sldId="360"/>
            <ac:spMk id="8" creationId="{687567A8-3577-1D6D-300F-D851EFFE49F1}"/>
          </ac:spMkLst>
        </pc:spChg>
        <pc:spChg chg="mod">
          <ac:chgData name="Georgia Woods" userId="S::gwoods@bcpud.org::bcc7f6b7-668c-4aed-81dc-63f139499348" providerId="AD" clId="Web-{A85A5096-0460-FCC4-FB10-35B5EDCE73C5}" dt="2025-03-19T20:10:47.541" v="59" actId="20577"/>
          <ac:spMkLst>
            <pc:docMk/>
            <pc:sldMk cId="592428277" sldId="360"/>
            <ac:spMk id="9" creationId="{2BC9EC66-0C02-008B-F4E8-74BBFD8EE8F3}"/>
          </ac:spMkLst>
        </pc:spChg>
        <pc:spChg chg="mod">
          <ac:chgData name="Georgia Woods" userId="S::gwoods@bcpud.org::bcc7f6b7-668c-4aed-81dc-63f139499348" providerId="AD" clId="Web-{A85A5096-0460-FCC4-FB10-35B5EDCE73C5}" dt="2025-03-19T20:09:13.120" v="42" actId="20577"/>
          <ac:spMkLst>
            <pc:docMk/>
            <pc:sldMk cId="592428277" sldId="360"/>
            <ac:spMk id="10" creationId="{78DD8BB3-0306-7957-D0C6-7106FDC83A85}"/>
          </ac:spMkLst>
        </pc:spChg>
        <pc:spChg chg="add mod">
          <ac:chgData name="Georgia Woods" userId="S::gwoods@bcpud.org::bcc7f6b7-668c-4aed-81dc-63f139499348" providerId="AD" clId="Web-{A85A5096-0460-FCC4-FB10-35B5EDCE73C5}" dt="2025-03-19T20:12:30.462" v="89" actId="1076"/>
          <ac:spMkLst>
            <pc:docMk/>
            <pc:sldMk cId="592428277" sldId="360"/>
            <ac:spMk id="11" creationId="{DCDA887B-C6CC-5AB8-DB42-2BB3D718E243}"/>
          </ac:spMkLst>
        </pc:spChg>
        <pc:spChg chg="del">
          <ac:chgData name="Georgia Woods" userId="S::gwoods@bcpud.org::bcc7f6b7-668c-4aed-81dc-63f139499348" providerId="AD" clId="Web-{A85A5096-0460-FCC4-FB10-35B5EDCE73C5}" dt="2025-03-19T20:08:50.698" v="40"/>
          <ac:spMkLst>
            <pc:docMk/>
            <pc:sldMk cId="592428277" sldId="360"/>
            <ac:spMk id="14" creationId="{AA44552A-6599-B9C0-B812-BFFB96622548}"/>
          </ac:spMkLst>
        </pc:spChg>
        <pc:picChg chg="add mod">
          <ac:chgData name="Georgia Woods" userId="S::gwoods@bcpud.org::bcc7f6b7-668c-4aed-81dc-63f139499348" providerId="AD" clId="Web-{A85A5096-0460-FCC4-FB10-35B5EDCE73C5}" dt="2025-03-19T20:08:28.183" v="36" actId="1076"/>
          <ac:picMkLst>
            <pc:docMk/>
            <pc:sldMk cId="592428277" sldId="360"/>
            <ac:picMk id="3" creationId="{0F9C4D05-3CC5-AB1D-CF56-033779EB6D19}"/>
          </ac:picMkLst>
        </pc:picChg>
        <pc:picChg chg="del">
          <ac:chgData name="Georgia Woods" userId="S::gwoods@bcpud.org::bcc7f6b7-668c-4aed-81dc-63f139499348" providerId="AD" clId="Web-{A85A5096-0460-FCC4-FB10-35B5EDCE73C5}" dt="2025-03-19T20:08:21.495" v="34"/>
          <ac:picMkLst>
            <pc:docMk/>
            <pc:sldMk cId="592428277" sldId="360"/>
            <ac:picMk id="5" creationId="{FBBB39C8-9992-F5C1-159E-19E853CF88D1}"/>
          </ac:picMkLst>
        </pc:picChg>
        <pc:picChg chg="del">
          <ac:chgData name="Georgia Woods" userId="S::gwoods@bcpud.org::bcc7f6b7-668c-4aed-81dc-63f139499348" providerId="AD" clId="Web-{A85A5096-0460-FCC4-FB10-35B5EDCE73C5}" dt="2025-03-19T20:08:20.652" v="33"/>
          <ac:picMkLst>
            <pc:docMk/>
            <pc:sldMk cId="592428277" sldId="360"/>
            <ac:picMk id="6" creationId="{DDECED55-C0A2-2FF7-8760-6314691818D5}"/>
          </ac:picMkLst>
        </pc:picChg>
      </pc:sldChg>
      <pc:sldChg chg="add">
        <pc:chgData name="Georgia Woods" userId="S::gwoods@bcpud.org::bcc7f6b7-668c-4aed-81dc-63f139499348" providerId="AD" clId="Web-{A85A5096-0460-FCC4-FB10-35B5EDCE73C5}" dt="2025-03-19T20:16:48.304" v="115"/>
        <pc:sldMkLst>
          <pc:docMk/>
          <pc:sldMk cId="375632477" sldId="361"/>
        </pc:sldMkLst>
      </pc:sldChg>
      <pc:sldChg chg="add">
        <pc:chgData name="Georgia Woods" userId="S::gwoods@bcpud.org::bcc7f6b7-668c-4aed-81dc-63f139499348" providerId="AD" clId="Web-{A85A5096-0460-FCC4-FB10-35B5EDCE73C5}" dt="2025-03-19T20:16:48.304" v="116"/>
        <pc:sldMkLst>
          <pc:docMk/>
          <pc:sldMk cId="288440541" sldId="362"/>
        </pc:sldMkLst>
      </pc:sldChg>
      <pc:sldChg chg="add">
        <pc:chgData name="Georgia Woods" userId="S::gwoods@bcpud.org::bcc7f6b7-668c-4aed-81dc-63f139499348" providerId="AD" clId="Web-{A85A5096-0460-FCC4-FB10-35B5EDCE73C5}" dt="2025-03-19T20:16:48.320" v="117"/>
        <pc:sldMkLst>
          <pc:docMk/>
          <pc:sldMk cId="2204792631" sldId="363"/>
        </pc:sldMkLst>
      </pc:sldChg>
      <pc:sldChg chg="add">
        <pc:chgData name="Georgia Woods" userId="S::gwoods@bcpud.org::bcc7f6b7-668c-4aed-81dc-63f139499348" providerId="AD" clId="Web-{A85A5096-0460-FCC4-FB10-35B5EDCE73C5}" dt="2025-03-19T20:16:48.335" v="118"/>
        <pc:sldMkLst>
          <pc:docMk/>
          <pc:sldMk cId="3856206584" sldId="364"/>
        </pc:sldMkLst>
      </pc:sldChg>
    </pc:docChg>
  </pc:docChgLst>
  <pc:docChgLst>
    <pc:chgData name="Georgia Woods" userId="S::gwoods@bcpud.org::bcc7f6b7-668c-4aed-81dc-63f139499348" providerId="AD" clId="Web-{05DFCF0B-8AC0-F4DB-CB31-22E3EF9DEA04}"/>
    <pc:docChg chg="addSld modSld">
      <pc:chgData name="Georgia Woods" userId="S::gwoods@bcpud.org::bcc7f6b7-668c-4aed-81dc-63f139499348" providerId="AD" clId="Web-{05DFCF0B-8AC0-F4DB-CB31-22E3EF9DEA04}" dt="2025-02-11T01:09:13.747" v="87" actId="20577"/>
      <pc:docMkLst>
        <pc:docMk/>
      </pc:docMkLst>
      <pc:sldChg chg="modSp">
        <pc:chgData name="Georgia Woods" userId="S::gwoods@bcpud.org::bcc7f6b7-668c-4aed-81dc-63f139499348" providerId="AD" clId="Web-{05DFCF0B-8AC0-F4DB-CB31-22E3EF9DEA04}" dt="2025-02-11T01:05:00.925" v="86" actId="14100"/>
        <pc:sldMkLst>
          <pc:docMk/>
          <pc:sldMk cId="3569944328" sldId="357"/>
        </pc:sldMkLst>
        <pc:spChg chg="mod">
          <ac:chgData name="Georgia Woods" userId="S::gwoods@bcpud.org::bcc7f6b7-668c-4aed-81dc-63f139499348" providerId="AD" clId="Web-{05DFCF0B-8AC0-F4DB-CB31-22E3EF9DEA04}" dt="2025-02-11T01:05:00.925" v="86" actId="14100"/>
          <ac:spMkLst>
            <pc:docMk/>
            <pc:sldMk cId="3569944328" sldId="357"/>
            <ac:spMk id="3" creationId="{A781F84C-6CCA-BDF8-AB81-40442BF350AC}"/>
          </ac:spMkLst>
        </pc:spChg>
      </pc:sldChg>
      <pc:sldChg chg="addSp delSp modSp new">
        <pc:chgData name="Georgia Woods" userId="S::gwoods@bcpud.org::bcc7f6b7-668c-4aed-81dc-63f139499348" providerId="AD" clId="Web-{05DFCF0B-8AC0-F4DB-CB31-22E3EF9DEA04}" dt="2025-02-11T01:09:13.747" v="87" actId="20577"/>
        <pc:sldMkLst>
          <pc:docMk/>
          <pc:sldMk cId="186652673" sldId="359"/>
        </pc:sldMkLst>
        <pc:spChg chg="mod">
          <ac:chgData name="Georgia Woods" userId="S::gwoods@bcpud.org::bcc7f6b7-668c-4aed-81dc-63f139499348" providerId="AD" clId="Web-{05DFCF0B-8AC0-F4DB-CB31-22E3EF9DEA04}" dt="2025-02-11T01:09:13.747" v="87" actId="20577"/>
          <ac:spMkLst>
            <pc:docMk/>
            <pc:sldMk cId="186652673" sldId="359"/>
            <ac:spMk id="2" creationId="{5AB19E84-3949-AE01-FBE8-908A170FF663}"/>
          </ac:spMkLst>
        </pc:spChg>
        <pc:spChg chg="del">
          <ac:chgData name="Georgia Woods" userId="S::gwoods@bcpud.org::bcc7f6b7-668c-4aed-81dc-63f139499348" providerId="AD" clId="Web-{05DFCF0B-8AC0-F4DB-CB31-22E3EF9DEA04}" dt="2025-02-11T01:01:13.557" v="1"/>
          <ac:spMkLst>
            <pc:docMk/>
            <pc:sldMk cId="186652673" sldId="359"/>
            <ac:spMk id="3" creationId="{AB5CF6B4-58A6-6E50-D00E-054A700A90CF}"/>
          </ac:spMkLst>
        </pc:spChg>
        <pc:picChg chg="add mod ord">
          <ac:chgData name="Georgia Woods" userId="S::gwoods@bcpud.org::bcc7f6b7-668c-4aed-81dc-63f139499348" providerId="AD" clId="Web-{05DFCF0B-8AC0-F4DB-CB31-22E3EF9DEA04}" dt="2025-02-11T01:01:19.479" v="3" actId="14100"/>
          <ac:picMkLst>
            <pc:docMk/>
            <pc:sldMk cId="186652673" sldId="359"/>
            <ac:picMk id="4" creationId="{218E87EB-8D3E-A986-7526-80BC4EA4AC6B}"/>
          </ac:picMkLst>
        </pc:picChg>
      </pc:sldChg>
    </pc:docChg>
  </pc:docChgLst>
  <pc:docChgLst>
    <pc:chgData name="Belle Wood" userId="S::bwood@bcpud.org::f4796d31-7ca2-43ba-950f-299e024eca36" providerId="AD" clId="Web-{2913E8A6-48AE-0516-1B1D-F1ADE950E270}"/>
    <pc:docChg chg="modSld">
      <pc:chgData name="Belle Wood" userId="S::bwood@bcpud.org::f4796d31-7ca2-43ba-950f-299e024eca36" providerId="AD" clId="Web-{2913E8A6-48AE-0516-1B1D-F1ADE950E270}" dt="2025-02-10T22:49:58.532" v="131" actId="20577"/>
      <pc:docMkLst>
        <pc:docMk/>
      </pc:docMkLst>
      <pc:sldChg chg="modSp">
        <pc:chgData name="Belle Wood" userId="S::bwood@bcpud.org::f4796d31-7ca2-43ba-950f-299e024eca36" providerId="AD" clId="Web-{2913E8A6-48AE-0516-1B1D-F1ADE950E270}" dt="2025-02-10T22:41:53.795" v="120" actId="20577"/>
        <pc:sldMkLst>
          <pc:docMk/>
          <pc:sldMk cId="1258323938" sldId="320"/>
        </pc:sldMkLst>
        <pc:spChg chg="mod">
          <ac:chgData name="Belle Wood" userId="S::bwood@bcpud.org::f4796d31-7ca2-43ba-950f-299e024eca36" providerId="AD" clId="Web-{2913E8A6-48AE-0516-1B1D-F1ADE950E270}" dt="2025-02-10T22:41:53.795" v="120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modSp modCm">
        <pc:chgData name="Belle Wood" userId="S::bwood@bcpud.org::f4796d31-7ca2-43ba-950f-299e024eca36" providerId="AD" clId="Web-{2913E8A6-48AE-0516-1B1D-F1ADE950E270}" dt="2025-02-10T22:39:07.992" v="33" actId="20577"/>
        <pc:sldMkLst>
          <pc:docMk/>
          <pc:sldMk cId="4011978784" sldId="331"/>
        </pc:sldMkLst>
        <pc:spChg chg="mod">
          <ac:chgData name="Belle Wood" userId="S::bwood@bcpud.org::f4796d31-7ca2-43ba-950f-299e024eca36" providerId="AD" clId="Web-{2913E8A6-48AE-0516-1B1D-F1ADE950E270}" dt="2025-02-10T22:39:07.992" v="33" actId="20577"/>
          <ac:spMkLst>
            <pc:docMk/>
            <pc:sldMk cId="4011978784" sldId="331"/>
            <ac:spMk id="3" creationId="{DD37D6E1-E9CD-5E7A-0C39-78385984321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lle Wood" userId="S::bwood@bcpud.org::f4796d31-7ca2-43ba-950f-299e024eca36" providerId="AD" clId="Web-{2913E8A6-48AE-0516-1B1D-F1ADE950E270}" dt="2025-02-10T22:38:39.647" v="26" actId="20577"/>
              <pc2:cmMkLst xmlns:pc2="http://schemas.microsoft.com/office/powerpoint/2019/9/main/command">
                <pc:docMk/>
                <pc:sldMk cId="4011978784" sldId="331"/>
                <pc2:cmMk id="{862FCDE2-593A-49BE-84AE-5C67F168D6AC}"/>
              </pc2:cmMkLst>
            </pc226:cmChg>
          </p:ext>
        </pc:extLst>
      </pc:sldChg>
      <pc:sldChg chg="modSp modCm">
        <pc:chgData name="Belle Wood" userId="S::bwood@bcpud.org::f4796d31-7ca2-43ba-950f-299e024eca36" providerId="AD" clId="Web-{2913E8A6-48AE-0516-1B1D-F1ADE950E270}" dt="2025-02-10T22:36:47.862" v="24" actId="20577"/>
        <pc:sldMkLst>
          <pc:docMk/>
          <pc:sldMk cId="2941071915" sldId="337"/>
        </pc:sldMkLst>
        <pc:spChg chg="mod">
          <ac:chgData name="Belle Wood" userId="S::bwood@bcpud.org::f4796d31-7ca2-43ba-950f-299e024eca36" providerId="AD" clId="Web-{2913E8A6-48AE-0516-1B1D-F1ADE950E270}" dt="2025-02-10T22:36:47.862" v="24" actId="20577"/>
          <ac:spMkLst>
            <pc:docMk/>
            <pc:sldMk cId="2941071915" sldId="337"/>
            <ac:spMk id="3" creationId="{11D6E8B6-30CC-3832-AA3E-32363897C98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lle Wood" userId="S::bwood@bcpud.org::f4796d31-7ca2-43ba-950f-299e024eca36" providerId="AD" clId="Web-{2913E8A6-48AE-0516-1B1D-F1ADE950E270}" dt="2025-02-10T22:36:06.173" v="23" actId="20577"/>
              <pc2:cmMkLst xmlns:pc2="http://schemas.microsoft.com/office/powerpoint/2019/9/main/command">
                <pc:docMk/>
                <pc:sldMk cId="2941071915" sldId="337"/>
                <pc2:cmMk id="{0B06FE14-6CF2-4FE0-A698-E82507CCA3EF}"/>
              </pc2:cmMkLst>
            </pc226:cmChg>
          </p:ext>
        </pc:extLst>
      </pc:sldChg>
      <pc:sldChg chg="modSp">
        <pc:chgData name="Belle Wood" userId="S::bwood@bcpud.org::f4796d31-7ca2-43ba-950f-299e024eca36" providerId="AD" clId="Web-{2913E8A6-48AE-0516-1B1D-F1ADE950E270}" dt="2025-02-10T22:49:01.904" v="127" actId="20577"/>
        <pc:sldMkLst>
          <pc:docMk/>
          <pc:sldMk cId="3048124220" sldId="339"/>
        </pc:sldMkLst>
        <pc:spChg chg="mod">
          <ac:chgData name="Belle Wood" userId="S::bwood@bcpud.org::f4796d31-7ca2-43ba-950f-299e024eca36" providerId="AD" clId="Web-{2913E8A6-48AE-0516-1B1D-F1ADE950E270}" dt="2025-02-10T22:49:01.904" v="127" actId="20577"/>
          <ac:spMkLst>
            <pc:docMk/>
            <pc:sldMk cId="3048124220" sldId="339"/>
            <ac:spMk id="9" creationId="{8EB30549-0034-948B-83DC-F12163F2329C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2:23.905" v="122" actId="20577"/>
        <pc:sldMkLst>
          <pc:docMk/>
          <pc:sldMk cId="2169821019" sldId="345"/>
        </pc:sldMkLst>
        <pc:spChg chg="mod">
          <ac:chgData name="Belle Wood" userId="S::bwood@bcpud.org::f4796d31-7ca2-43ba-950f-299e024eca36" providerId="AD" clId="Web-{2913E8A6-48AE-0516-1B1D-F1ADE950E270}" dt="2025-02-10T22:42:23.905" v="122" actId="20577"/>
          <ac:spMkLst>
            <pc:docMk/>
            <pc:sldMk cId="2169821019" sldId="345"/>
            <ac:spMk id="2" creationId="{8E896071-BE83-7962-A69D-C08C0F4DF465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2:26.406" v="123" actId="20577"/>
        <pc:sldMkLst>
          <pc:docMk/>
          <pc:sldMk cId="2342620076" sldId="346"/>
        </pc:sldMkLst>
        <pc:spChg chg="mod">
          <ac:chgData name="Belle Wood" userId="S::bwood@bcpud.org::f4796d31-7ca2-43ba-950f-299e024eca36" providerId="AD" clId="Web-{2913E8A6-48AE-0516-1B1D-F1ADE950E270}" dt="2025-02-10T22:42:26.406" v="123" actId="20577"/>
          <ac:spMkLst>
            <pc:docMk/>
            <pc:sldMk cId="2342620076" sldId="346"/>
            <ac:spMk id="2" creationId="{C31E619D-BF13-DA84-1C0A-F3E7E0436D4B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2:32.312" v="124" actId="20577"/>
        <pc:sldMkLst>
          <pc:docMk/>
          <pc:sldMk cId="3039229560" sldId="347"/>
        </pc:sldMkLst>
        <pc:spChg chg="mod">
          <ac:chgData name="Belle Wood" userId="S::bwood@bcpud.org::f4796d31-7ca2-43ba-950f-299e024eca36" providerId="AD" clId="Web-{2913E8A6-48AE-0516-1B1D-F1ADE950E270}" dt="2025-02-10T22:42:32.312" v="124" actId="20577"/>
          <ac:spMkLst>
            <pc:docMk/>
            <pc:sldMk cId="3039229560" sldId="347"/>
            <ac:spMk id="2" creationId="{F24EECCB-7D2F-CE56-5589-19F7A1F046EB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39:28.274" v="39" actId="20577"/>
        <pc:sldMkLst>
          <pc:docMk/>
          <pc:sldMk cId="5124484" sldId="348"/>
        </pc:sldMkLst>
        <pc:spChg chg="mod">
          <ac:chgData name="Belle Wood" userId="S::bwood@bcpud.org::f4796d31-7ca2-43ba-950f-299e024eca36" providerId="AD" clId="Web-{2913E8A6-48AE-0516-1B1D-F1ADE950E270}" dt="2025-02-10T22:39:20.899" v="36" actId="20577"/>
          <ac:spMkLst>
            <pc:docMk/>
            <pc:sldMk cId="5124484" sldId="348"/>
            <ac:spMk id="3" creationId="{7BD2C041-003F-FE76-798A-E1EB21380FAC}"/>
          </ac:spMkLst>
        </pc:spChg>
        <pc:spChg chg="mod">
          <ac:chgData name="Belle Wood" userId="S::bwood@bcpud.org::f4796d31-7ca2-43ba-950f-299e024eca36" providerId="AD" clId="Web-{2913E8A6-48AE-0516-1B1D-F1ADE950E270}" dt="2025-02-10T22:39:28.274" v="39" actId="20577"/>
          <ac:spMkLst>
            <pc:docMk/>
            <pc:sldMk cId="5124484" sldId="348"/>
            <ac:spMk id="21" creationId="{540BDE25-6FB2-7098-2952-C07814A61449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31:17.428" v="6" actId="20577"/>
        <pc:sldMkLst>
          <pc:docMk/>
          <pc:sldMk cId="3680803463" sldId="349"/>
        </pc:sldMkLst>
        <pc:spChg chg="mod">
          <ac:chgData name="Belle Wood" userId="S::bwood@bcpud.org::f4796d31-7ca2-43ba-950f-299e024eca36" providerId="AD" clId="Web-{2913E8A6-48AE-0516-1B1D-F1ADE950E270}" dt="2025-02-10T22:31:17.428" v="6" actId="20577"/>
          <ac:spMkLst>
            <pc:docMk/>
            <pc:sldMk cId="3680803463" sldId="349"/>
            <ac:spMk id="3" creationId="{613C762E-90DD-CF73-01F6-97DE5FC8163C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33:40.480" v="9" actId="20577"/>
        <pc:sldMkLst>
          <pc:docMk/>
          <pc:sldMk cId="3390640129" sldId="350"/>
        </pc:sldMkLst>
        <pc:spChg chg="mod">
          <ac:chgData name="Belle Wood" userId="S::bwood@bcpud.org::f4796d31-7ca2-43ba-950f-299e024eca36" providerId="AD" clId="Web-{2913E8A6-48AE-0516-1B1D-F1ADE950E270}" dt="2025-02-10T22:33:40.480" v="9" actId="20577"/>
          <ac:spMkLst>
            <pc:docMk/>
            <pc:sldMk cId="3390640129" sldId="350"/>
            <ac:spMk id="3" creationId="{3E2A4CAB-F92A-63F5-42F7-FB23DFD6345E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1:23.997" v="115" actId="20577"/>
        <pc:sldMkLst>
          <pc:docMk/>
          <pc:sldMk cId="3569944328" sldId="357"/>
        </pc:sldMkLst>
        <pc:spChg chg="mod">
          <ac:chgData name="Belle Wood" userId="S::bwood@bcpud.org::f4796d31-7ca2-43ba-950f-299e024eca36" providerId="AD" clId="Web-{2913E8A6-48AE-0516-1B1D-F1ADE950E270}" dt="2025-02-10T22:41:19.872" v="110" actId="20577"/>
          <ac:spMkLst>
            <pc:docMk/>
            <pc:sldMk cId="3569944328" sldId="357"/>
            <ac:spMk id="3" creationId="{A781F84C-6CCA-BDF8-AB81-40442BF350AC}"/>
          </ac:spMkLst>
        </pc:spChg>
        <pc:spChg chg="mod">
          <ac:chgData name="Belle Wood" userId="S::bwood@bcpud.org::f4796d31-7ca2-43ba-950f-299e024eca36" providerId="AD" clId="Web-{2913E8A6-48AE-0516-1B1D-F1ADE950E270}" dt="2025-02-10T22:41:23.997" v="115" actId="20577"/>
          <ac:spMkLst>
            <pc:docMk/>
            <pc:sldMk cId="3569944328" sldId="357"/>
            <ac:spMk id="15" creationId="{0A21244F-3279-688B-B114-5C2715B8556B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9:58.532" v="131" actId="20577"/>
        <pc:sldMkLst>
          <pc:docMk/>
          <pc:sldMk cId="3667684052" sldId="358"/>
        </pc:sldMkLst>
        <pc:spChg chg="mod">
          <ac:chgData name="Belle Wood" userId="S::bwood@bcpud.org::f4796d31-7ca2-43ba-950f-299e024eca36" providerId="AD" clId="Web-{2913E8A6-48AE-0516-1B1D-F1ADE950E270}" dt="2025-02-10T22:49:58.532" v="131" actId="20577"/>
          <ac:spMkLst>
            <pc:docMk/>
            <pc:sldMk cId="3667684052" sldId="358"/>
            <ac:spMk id="3" creationId="{C80921DB-7B70-2001-656F-BCE3DDCE51C9}"/>
          </ac:spMkLst>
        </pc:spChg>
      </pc:sldChg>
    </pc:docChg>
  </pc:docChgLst>
  <pc:docChgLst>
    <pc:chgData name="Annie Laufman" userId="S::alaufman@bcpud.org::5beb05c5-9a05-40ff-b21c-40eeb59d717c" providerId="AD" clId="Web-{23887D59-05DF-9729-FF0A-64CAD8EF7633}"/>
    <pc:docChg chg="delSld modSld">
      <pc:chgData name="Annie Laufman" userId="S::alaufman@bcpud.org::5beb05c5-9a05-40ff-b21c-40eeb59d717c" providerId="AD" clId="Web-{23887D59-05DF-9729-FF0A-64CAD8EF7633}" dt="2025-02-10T21:29:13.863" v="13" actId="20577"/>
      <pc:docMkLst>
        <pc:docMk/>
      </pc:docMkLst>
      <pc:sldChg chg="modSp">
        <pc:chgData name="Annie Laufman" userId="S::alaufman@bcpud.org::5beb05c5-9a05-40ff-b21c-40eeb59d717c" providerId="AD" clId="Web-{23887D59-05DF-9729-FF0A-64CAD8EF7633}" dt="2025-02-10T21:29:13.863" v="13" actId="20577"/>
        <pc:sldMkLst>
          <pc:docMk/>
          <pc:sldMk cId="3390640129" sldId="350"/>
        </pc:sldMkLst>
        <pc:spChg chg="mod">
          <ac:chgData name="Annie Laufman" userId="S::alaufman@bcpud.org::5beb05c5-9a05-40ff-b21c-40eeb59d717c" providerId="AD" clId="Web-{23887D59-05DF-9729-FF0A-64CAD8EF7633}" dt="2025-02-10T21:29:13.863" v="13" actId="20577"/>
          <ac:spMkLst>
            <pc:docMk/>
            <pc:sldMk cId="3390640129" sldId="350"/>
            <ac:spMk id="3" creationId="{3E2A4CAB-F92A-63F5-42F7-FB23DFD6345E}"/>
          </ac:spMkLst>
        </pc:spChg>
      </pc:sldChg>
      <pc:sldChg chg="del">
        <pc:chgData name="Annie Laufman" userId="S::alaufman@bcpud.org::5beb05c5-9a05-40ff-b21c-40eeb59d717c" providerId="AD" clId="Web-{23887D59-05DF-9729-FF0A-64CAD8EF7633}" dt="2025-02-10T21:21:50.791" v="0"/>
        <pc:sldMkLst>
          <pc:docMk/>
          <pc:sldMk cId="2913580777" sldId="351"/>
        </pc:sldMkLst>
      </pc:sldChg>
      <pc:sldChg chg="del">
        <pc:chgData name="Annie Laufman" userId="S::alaufman@bcpud.org::5beb05c5-9a05-40ff-b21c-40eeb59d717c" providerId="AD" clId="Web-{23887D59-05DF-9729-FF0A-64CAD8EF7633}" dt="2025-02-10T21:21:55.651" v="1"/>
        <pc:sldMkLst>
          <pc:docMk/>
          <pc:sldMk cId="2058493277" sldId="352"/>
        </pc:sldMkLst>
      </pc:sldChg>
      <pc:sldChg chg="del">
        <pc:chgData name="Annie Laufman" userId="S::alaufman@bcpud.org::5beb05c5-9a05-40ff-b21c-40eeb59d717c" providerId="AD" clId="Web-{23887D59-05DF-9729-FF0A-64CAD8EF7633}" dt="2025-02-10T21:21:56.088" v="2"/>
        <pc:sldMkLst>
          <pc:docMk/>
          <pc:sldMk cId="2721554719" sldId="353"/>
        </pc:sldMkLst>
      </pc:sldChg>
    </pc:docChg>
  </pc:docChgLst>
  <pc:docChgLst>
    <pc:chgData name="Georgia Woods" userId="S::gwoods@bcpud.org::bcc7f6b7-668c-4aed-81dc-63f139499348" providerId="AD" clId="Web-{9E207878-4363-78CF-C791-3CB0E7737781}"/>
    <pc:docChg chg="addSld delSld modSld">
      <pc:chgData name="Georgia Woods" userId="S::gwoods@bcpud.org::bcc7f6b7-668c-4aed-81dc-63f139499348" providerId="AD" clId="Web-{9E207878-4363-78CF-C791-3CB0E7737781}" dt="2025-03-19T22:13:37.469" v="2130" actId="20577"/>
      <pc:docMkLst>
        <pc:docMk/>
      </pc:docMkLst>
      <pc:sldChg chg="modSp add">
        <pc:chgData name="Georgia Woods" userId="S::gwoods@bcpud.org::bcc7f6b7-668c-4aed-81dc-63f139499348" providerId="AD" clId="Web-{9E207878-4363-78CF-C791-3CB0E7737781}" dt="2025-03-19T21:15:48.549" v="669" actId="14100"/>
        <pc:sldMkLst>
          <pc:docMk/>
          <pc:sldMk cId="3856206584" sldId="294"/>
        </pc:sldMkLst>
        <pc:picChg chg="mod">
          <ac:chgData name="Georgia Woods" userId="S::gwoods@bcpud.org::bcc7f6b7-668c-4aed-81dc-63f139499348" providerId="AD" clId="Web-{9E207878-4363-78CF-C791-3CB0E7737781}" dt="2025-03-19T21:15:48.549" v="669" actId="14100"/>
          <ac:picMkLst>
            <pc:docMk/>
            <pc:sldMk cId="3856206584" sldId="294"/>
            <ac:picMk id="6" creationId="{4F278EB1-A822-CF41-1C33-8C92C9DD4E29}"/>
          </ac:picMkLst>
        </pc:picChg>
      </pc:sldChg>
      <pc:sldChg chg="del">
        <pc:chgData name="Georgia Woods" userId="S::gwoods@bcpud.org::bcc7f6b7-668c-4aed-81dc-63f139499348" providerId="AD" clId="Web-{9E207878-4363-78CF-C791-3CB0E7737781}" dt="2025-03-19T21:42:52.156" v="1345"/>
        <pc:sldMkLst>
          <pc:docMk/>
          <pc:sldMk cId="931264623" sldId="301"/>
        </pc:sldMkLst>
      </pc:sldChg>
      <pc:sldChg chg="modSp">
        <pc:chgData name="Georgia Woods" userId="S::gwoods@bcpud.org::bcc7f6b7-668c-4aed-81dc-63f139499348" providerId="AD" clId="Web-{9E207878-4363-78CF-C791-3CB0E7737781}" dt="2025-03-19T20:48:37.129" v="58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9E207878-4363-78CF-C791-3CB0E7737781}" dt="2025-03-19T20:48:37.129" v="58" actId="20577"/>
          <ac:spMkLst>
            <pc:docMk/>
            <pc:sldMk cId="800267879" sldId="319"/>
            <ac:spMk id="5" creationId="{4314B92F-24E9-EF73-0062-549995B2E7D7}"/>
          </ac:spMkLst>
        </pc:spChg>
      </pc:sldChg>
      <pc:sldChg chg="modSp">
        <pc:chgData name="Georgia Woods" userId="S::gwoods@bcpud.org::bcc7f6b7-668c-4aed-81dc-63f139499348" providerId="AD" clId="Web-{9E207878-4363-78CF-C791-3CB0E7737781}" dt="2025-03-19T22:13:37.469" v="2130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9E207878-4363-78CF-C791-3CB0E7737781}" dt="2025-03-19T22:13:37.469" v="2130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addSp delSp modSp addAnim">
        <pc:chgData name="Georgia Woods" userId="S::gwoods@bcpud.org::bcc7f6b7-668c-4aed-81dc-63f139499348" providerId="AD" clId="Web-{9E207878-4363-78CF-C791-3CB0E7737781}" dt="2025-03-19T21:00:07.047" v="426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9E207878-4363-78CF-C791-3CB0E7737781}" dt="2025-03-19T21:00:07.047" v="426" actId="20577"/>
          <ac:spMkLst>
            <pc:docMk/>
            <pc:sldMk cId="4011978784" sldId="331"/>
            <ac:spMk id="3" creationId="{DD37D6E1-E9CD-5E7A-0C39-78385984321C}"/>
          </ac:spMkLst>
        </pc:spChg>
        <pc:picChg chg="del">
          <ac:chgData name="Georgia Woods" userId="S::gwoods@bcpud.org::bcc7f6b7-668c-4aed-81dc-63f139499348" providerId="AD" clId="Web-{9E207878-4363-78CF-C791-3CB0E7737781}" dt="2025-03-19T20:56:05.948" v="351"/>
          <ac:picMkLst>
            <pc:docMk/>
            <pc:sldMk cId="4011978784" sldId="331"/>
            <ac:picMk id="4" creationId="{EBFB9DE9-2076-2197-E33F-F7BC42D9E3C8}"/>
          </ac:picMkLst>
        </pc:picChg>
        <pc:picChg chg="add mod">
          <ac:chgData name="Georgia Woods" userId="S::gwoods@bcpud.org::bcc7f6b7-668c-4aed-81dc-63f139499348" providerId="AD" clId="Web-{9E207878-4363-78CF-C791-3CB0E7737781}" dt="2025-03-19T20:56:16.918" v="354" actId="1076"/>
          <ac:picMkLst>
            <pc:docMk/>
            <pc:sldMk cId="4011978784" sldId="331"/>
            <ac:picMk id="5" creationId="{DC396EBF-440E-2C27-BC74-0819785ABFF7}"/>
          </ac:picMkLst>
        </pc:picChg>
        <pc:picChg chg="add mod">
          <ac:chgData name="Georgia Woods" userId="S::gwoods@bcpud.org::bcc7f6b7-668c-4aed-81dc-63f139499348" providerId="AD" clId="Web-{9E207878-4363-78CF-C791-3CB0E7737781}" dt="2025-03-19T20:59:54.765" v="423" actId="1076"/>
          <ac:picMkLst>
            <pc:docMk/>
            <pc:sldMk cId="4011978784" sldId="331"/>
            <ac:picMk id="6" creationId="{D52DCFE7-0391-0A7E-4F6E-F123291177F5}"/>
          </ac:picMkLst>
        </pc:picChg>
      </pc:sldChg>
      <pc:sldChg chg="addSp delSp modSp modCm">
        <pc:chgData name="Georgia Woods" userId="S::gwoods@bcpud.org::bcc7f6b7-668c-4aed-81dc-63f139499348" providerId="AD" clId="Web-{9E207878-4363-78CF-C791-3CB0E7737781}" dt="2025-03-19T22:10:57.080" v="2102" actId="20577"/>
        <pc:sldMkLst>
          <pc:docMk/>
          <pc:sldMk cId="2941071915" sldId="337"/>
        </pc:sldMkLst>
        <pc:spChg chg="mod">
          <ac:chgData name="Georgia Woods" userId="S::gwoods@bcpud.org::bcc7f6b7-668c-4aed-81dc-63f139499348" providerId="AD" clId="Web-{9E207878-4363-78CF-C791-3CB0E7737781}" dt="2025-03-19T21:44:13.053" v="1352" actId="20577"/>
          <ac:spMkLst>
            <pc:docMk/>
            <pc:sldMk cId="2941071915" sldId="337"/>
            <ac:spMk id="2" creationId="{FBC4EA84-5428-9535-0734-07BCF4B2A6D3}"/>
          </ac:spMkLst>
        </pc:spChg>
        <pc:spChg chg="mod">
          <ac:chgData name="Georgia Woods" userId="S::gwoods@bcpud.org::bcc7f6b7-668c-4aed-81dc-63f139499348" providerId="AD" clId="Web-{9E207878-4363-78CF-C791-3CB0E7737781}" dt="2025-03-19T22:10:57.080" v="2102" actId="20577"/>
          <ac:spMkLst>
            <pc:docMk/>
            <pc:sldMk cId="2941071915" sldId="337"/>
            <ac:spMk id="3" creationId="{11D6E8B6-30CC-3832-AA3E-32363897C983}"/>
          </ac:spMkLst>
        </pc:spChg>
        <pc:picChg chg="add mod">
          <ac:chgData name="Georgia Woods" userId="S::gwoods@bcpud.org::bcc7f6b7-668c-4aed-81dc-63f139499348" providerId="AD" clId="Web-{9E207878-4363-78CF-C791-3CB0E7737781}" dt="2025-03-19T21:23:39.011" v="733" actId="1076"/>
          <ac:picMkLst>
            <pc:docMk/>
            <pc:sldMk cId="2941071915" sldId="337"/>
            <ac:picMk id="4" creationId="{8E1B6F0D-D83C-0EE5-DA6D-64843750E30C}"/>
          </ac:picMkLst>
        </pc:picChg>
        <pc:picChg chg="del">
          <ac:chgData name="Georgia Woods" userId="S::gwoods@bcpud.org::bcc7f6b7-668c-4aed-81dc-63f139499348" providerId="AD" clId="Web-{9E207878-4363-78CF-C791-3CB0E7737781}" dt="2025-03-19T21:22:55.835" v="711"/>
          <ac:picMkLst>
            <pc:docMk/>
            <pc:sldMk cId="2941071915" sldId="337"/>
            <ac:picMk id="5" creationId="{469DC353-F9FC-02AA-709A-B0642E71B2E9}"/>
          </ac:picMkLst>
        </pc:picChg>
        <pc:picChg chg="del mod">
          <ac:chgData name="Georgia Woods" userId="S::gwoods@bcpud.org::bcc7f6b7-668c-4aed-81dc-63f139499348" providerId="AD" clId="Web-{9E207878-4363-78CF-C791-3CB0E7737781}" dt="2025-03-19T21:22:57.070" v="713"/>
          <ac:picMkLst>
            <pc:docMk/>
            <pc:sldMk cId="2941071915" sldId="337"/>
            <ac:picMk id="6" creationId="{5767A117-09E2-B780-14EF-EC2E98D080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9E207878-4363-78CF-C791-3CB0E7737781}" dt="2025-03-19T22:10:54.424" v="2101" actId="20577"/>
              <pc2:cmMkLst xmlns:pc2="http://schemas.microsoft.com/office/powerpoint/2019/9/main/command">
                <pc:docMk/>
                <pc:sldMk cId="2941071915" sldId="337"/>
                <pc2:cmMk id="{0B06FE14-6CF2-4FE0-A698-E82507CCA3EF}"/>
              </pc2:cmMkLst>
            </pc226:cmChg>
          </p:ext>
        </pc:extLst>
      </pc:sldChg>
      <pc:sldChg chg="del">
        <pc:chgData name="Georgia Woods" userId="S::gwoods@bcpud.org::bcc7f6b7-668c-4aed-81dc-63f139499348" providerId="AD" clId="Web-{9E207878-4363-78CF-C791-3CB0E7737781}" dt="2025-03-19T21:13:31.990" v="659"/>
        <pc:sldMkLst>
          <pc:docMk/>
          <pc:sldMk cId="1145460355" sldId="338"/>
        </pc:sldMkLst>
      </pc:sldChg>
      <pc:sldChg chg="del">
        <pc:chgData name="Georgia Woods" userId="S::gwoods@bcpud.org::bcc7f6b7-668c-4aed-81dc-63f139499348" providerId="AD" clId="Web-{9E207878-4363-78CF-C791-3CB0E7737781}" dt="2025-03-19T21:11:49.419" v="650"/>
        <pc:sldMkLst>
          <pc:docMk/>
          <pc:sldMk cId="3048124220" sldId="339"/>
        </pc:sldMkLst>
      </pc:sldChg>
      <pc:sldChg chg="addSp modSp">
        <pc:chgData name="Georgia Woods" userId="S::gwoods@bcpud.org::bcc7f6b7-668c-4aed-81dc-63f139499348" providerId="AD" clId="Web-{9E207878-4363-78CF-C791-3CB0E7737781}" dt="2025-03-19T22:09:34.792" v="2024" actId="14100"/>
        <pc:sldMkLst>
          <pc:docMk/>
          <pc:sldMk cId="2718366418" sldId="340"/>
        </pc:sldMkLst>
        <pc:spChg chg="mod">
          <ac:chgData name="Georgia Woods" userId="S::gwoods@bcpud.org::bcc7f6b7-668c-4aed-81dc-63f139499348" providerId="AD" clId="Web-{9E207878-4363-78CF-C791-3CB0E7737781}" dt="2025-03-19T22:09:34.792" v="2024" actId="14100"/>
          <ac:spMkLst>
            <pc:docMk/>
            <pc:sldMk cId="2718366418" sldId="340"/>
            <ac:spMk id="3" creationId="{A53BEFA7-A2AC-C027-BF7B-108EA8E4C961}"/>
          </ac:spMkLst>
        </pc:spChg>
        <pc:spChg chg="add mod">
          <ac:chgData name="Georgia Woods" userId="S::gwoods@bcpud.org::bcc7f6b7-668c-4aed-81dc-63f139499348" providerId="AD" clId="Web-{9E207878-4363-78CF-C791-3CB0E7737781}" dt="2025-03-19T22:08:37.084" v="2010" actId="1076"/>
          <ac:spMkLst>
            <pc:docMk/>
            <pc:sldMk cId="2718366418" sldId="340"/>
            <ac:spMk id="7" creationId="{2744A548-FAF0-5467-89D1-EE2409C7B350}"/>
          </ac:spMkLst>
        </pc:spChg>
        <pc:spChg chg="add mod">
          <ac:chgData name="Georgia Woods" userId="S::gwoods@bcpud.org::bcc7f6b7-668c-4aed-81dc-63f139499348" providerId="AD" clId="Web-{9E207878-4363-78CF-C791-3CB0E7737781}" dt="2025-03-19T22:07:01.560" v="1988" actId="1076"/>
          <ac:spMkLst>
            <pc:docMk/>
            <pc:sldMk cId="2718366418" sldId="340"/>
            <ac:spMk id="9" creationId="{2A332357-B7B0-658C-D359-6DF3A7E23774}"/>
          </ac:spMkLst>
        </pc:spChg>
        <pc:spChg chg="add mod">
          <ac:chgData name="Georgia Woods" userId="S::gwoods@bcpud.org::bcc7f6b7-668c-4aed-81dc-63f139499348" providerId="AD" clId="Web-{9E207878-4363-78CF-C791-3CB0E7737781}" dt="2025-03-19T22:06:57.216" v="1987" actId="1076"/>
          <ac:spMkLst>
            <pc:docMk/>
            <pc:sldMk cId="2718366418" sldId="340"/>
            <ac:spMk id="10" creationId="{040B1445-528F-CCC7-879E-C4F3E69AB7B6}"/>
          </ac:spMkLst>
        </pc:spChg>
        <pc:spChg chg="add mod">
          <ac:chgData name="Georgia Woods" userId="S::gwoods@bcpud.org::bcc7f6b7-668c-4aed-81dc-63f139499348" providerId="AD" clId="Web-{9E207878-4363-78CF-C791-3CB0E7737781}" dt="2025-03-19T22:08:55.976" v="2013" actId="1076"/>
          <ac:spMkLst>
            <pc:docMk/>
            <pc:sldMk cId="2718366418" sldId="340"/>
            <ac:spMk id="11" creationId="{614781F8-2A3C-A8A1-4C8E-1F625DEA22E5}"/>
          </ac:spMkLst>
        </pc:spChg>
        <pc:picChg chg="mod">
          <ac:chgData name="Georgia Woods" userId="S::gwoods@bcpud.org::bcc7f6b7-668c-4aed-81dc-63f139499348" providerId="AD" clId="Web-{9E207878-4363-78CF-C791-3CB0E7737781}" dt="2025-03-19T22:08:57.367" v="2014" actId="1076"/>
          <ac:picMkLst>
            <pc:docMk/>
            <pc:sldMk cId="2718366418" sldId="340"/>
            <ac:picMk id="2" creationId="{D7B1D838-9C0F-E3D8-3819-3E78B9FF4D57}"/>
          </ac:picMkLst>
        </pc:picChg>
        <pc:picChg chg="add mod">
          <ac:chgData name="Georgia Woods" userId="S::gwoods@bcpud.org::bcc7f6b7-668c-4aed-81dc-63f139499348" providerId="AD" clId="Web-{9E207878-4363-78CF-C791-3CB0E7737781}" dt="2025-03-19T22:04:56.565" v="1938" actId="14100"/>
          <ac:picMkLst>
            <pc:docMk/>
            <pc:sldMk cId="2718366418" sldId="340"/>
            <ac:picMk id="4" creationId="{B5E22801-62C0-7C3D-2774-7A7EE9DCEE4C}"/>
          </ac:picMkLst>
        </pc:picChg>
        <pc:picChg chg="add mod ord">
          <ac:chgData name="Georgia Woods" userId="S::gwoods@bcpud.org::bcc7f6b7-668c-4aed-81dc-63f139499348" providerId="AD" clId="Web-{9E207878-4363-78CF-C791-3CB0E7737781}" dt="2025-03-19T22:05:12.457" v="1942" actId="14100"/>
          <ac:picMkLst>
            <pc:docMk/>
            <pc:sldMk cId="2718366418" sldId="340"/>
            <ac:picMk id="5" creationId="{54EB88F7-A264-1DC7-1777-1CA642FD42E6}"/>
          </ac:picMkLst>
        </pc:picChg>
      </pc:sldChg>
      <pc:sldChg chg="del">
        <pc:chgData name="Georgia Woods" userId="S::gwoods@bcpud.org::bcc7f6b7-668c-4aed-81dc-63f139499348" providerId="AD" clId="Web-{9E207878-4363-78CF-C791-3CB0E7737781}" dt="2025-03-19T20:47:35.452" v="7"/>
        <pc:sldMkLst>
          <pc:docMk/>
          <pc:sldMk cId="2169821019" sldId="345"/>
        </pc:sldMkLst>
      </pc:sldChg>
      <pc:sldChg chg="del">
        <pc:chgData name="Georgia Woods" userId="S::gwoods@bcpud.org::bcc7f6b7-668c-4aed-81dc-63f139499348" providerId="AD" clId="Web-{9E207878-4363-78CF-C791-3CB0E7737781}" dt="2025-03-19T20:47:38.389" v="8"/>
        <pc:sldMkLst>
          <pc:docMk/>
          <pc:sldMk cId="2342620076" sldId="346"/>
        </pc:sldMkLst>
      </pc:sldChg>
      <pc:sldChg chg="del">
        <pc:chgData name="Georgia Woods" userId="S::gwoods@bcpud.org::bcc7f6b7-668c-4aed-81dc-63f139499348" providerId="AD" clId="Web-{9E207878-4363-78CF-C791-3CB0E7737781}" dt="2025-03-19T20:47:40.358" v="9"/>
        <pc:sldMkLst>
          <pc:docMk/>
          <pc:sldMk cId="3039229560" sldId="347"/>
        </pc:sldMkLst>
      </pc:sldChg>
      <pc:sldChg chg="addSp delSp modSp">
        <pc:chgData name="Georgia Woods" userId="S::gwoods@bcpud.org::bcc7f6b7-668c-4aed-81dc-63f139499348" providerId="AD" clId="Web-{9E207878-4363-78CF-C791-3CB0E7737781}" dt="2025-03-19T21:11:01.274" v="649" actId="20577"/>
        <pc:sldMkLst>
          <pc:docMk/>
          <pc:sldMk cId="5124484" sldId="348"/>
        </pc:sldMkLst>
        <pc:spChg chg="add mod">
          <ac:chgData name="Georgia Woods" userId="S::gwoods@bcpud.org::bcc7f6b7-668c-4aed-81dc-63f139499348" providerId="AD" clId="Web-{9E207878-4363-78CF-C791-3CB0E7737781}" dt="2025-03-19T21:11:01.274" v="649" actId="20577"/>
          <ac:spMkLst>
            <pc:docMk/>
            <pc:sldMk cId="5124484" sldId="348"/>
            <ac:spMk id="5" creationId="{362CE50C-4EC6-69BA-DBA4-2622C5950C33}"/>
          </ac:spMkLst>
        </pc:spChg>
        <pc:spChg chg="mod">
          <ac:chgData name="Georgia Woods" userId="S::gwoods@bcpud.org::bcc7f6b7-668c-4aed-81dc-63f139499348" providerId="AD" clId="Web-{9E207878-4363-78CF-C791-3CB0E7737781}" dt="2025-03-19T21:10:36.366" v="644" actId="1076"/>
          <ac:spMkLst>
            <pc:docMk/>
            <pc:sldMk cId="5124484" sldId="348"/>
            <ac:spMk id="20" creationId="{8F4553F1-B990-44B3-F71C-6F55AA7B860A}"/>
          </ac:spMkLst>
        </pc:spChg>
        <pc:picChg chg="add mod">
          <ac:chgData name="Georgia Woods" userId="S::gwoods@bcpud.org::bcc7f6b7-668c-4aed-81dc-63f139499348" providerId="AD" clId="Web-{9E207878-4363-78CF-C791-3CB0E7737781}" dt="2025-03-19T21:10:43.429" v="646" actId="14100"/>
          <ac:picMkLst>
            <pc:docMk/>
            <pc:sldMk cId="5124484" sldId="348"/>
            <ac:picMk id="4" creationId="{237DB72F-5F11-E445-F0DC-98D4E9A40407}"/>
          </ac:picMkLst>
        </pc:picChg>
        <pc:picChg chg="del">
          <ac:chgData name="Georgia Woods" userId="S::gwoods@bcpud.org::bcc7f6b7-668c-4aed-81dc-63f139499348" providerId="AD" clId="Web-{9E207878-4363-78CF-C791-3CB0E7737781}" dt="2025-03-19T21:10:23.396" v="639"/>
          <ac:picMkLst>
            <pc:docMk/>
            <pc:sldMk cId="5124484" sldId="348"/>
            <ac:picMk id="16" creationId="{901C68F1-278D-FAE1-012C-96181951920E}"/>
          </ac:picMkLst>
        </pc:picChg>
        <pc:picChg chg="del">
          <ac:chgData name="Georgia Woods" userId="S::gwoods@bcpud.org::bcc7f6b7-668c-4aed-81dc-63f139499348" providerId="AD" clId="Web-{9E207878-4363-78CF-C791-3CB0E7737781}" dt="2025-03-19T21:10:24.615" v="640"/>
          <ac:picMkLst>
            <pc:docMk/>
            <pc:sldMk cId="5124484" sldId="348"/>
            <ac:picMk id="17" creationId="{39E45D51-5CE2-F06F-932C-CB62C8FE2DAF}"/>
          </ac:picMkLst>
        </pc:picChg>
      </pc:sldChg>
      <pc:sldChg chg="addSp delSp modSp addAnim delAnim">
        <pc:chgData name="Georgia Woods" userId="S::gwoods@bcpud.org::bcc7f6b7-668c-4aed-81dc-63f139499348" providerId="AD" clId="Web-{9E207878-4363-78CF-C791-3CB0E7737781}" dt="2025-03-19T21:17:23.416" v="693" actId="20577"/>
        <pc:sldMkLst>
          <pc:docMk/>
          <pc:sldMk cId="3569944328" sldId="357"/>
        </pc:sldMkLst>
        <pc:spChg chg="mod">
          <ac:chgData name="Georgia Woods" userId="S::gwoods@bcpud.org::bcc7f6b7-668c-4aed-81dc-63f139499348" providerId="AD" clId="Web-{9E207878-4363-78CF-C791-3CB0E7737781}" dt="2025-03-19T21:17:23.416" v="693" actId="20577"/>
          <ac:spMkLst>
            <pc:docMk/>
            <pc:sldMk cId="3569944328" sldId="357"/>
            <ac:spMk id="3" creationId="{A781F84C-6CCA-BDF8-AB81-40442BF350AC}"/>
          </ac:spMkLst>
        </pc:spChg>
        <pc:spChg chg="mod">
          <ac:chgData name="Georgia Woods" userId="S::gwoods@bcpud.org::bcc7f6b7-668c-4aed-81dc-63f139499348" providerId="AD" clId="Web-{9E207878-4363-78CF-C791-3CB0E7737781}" dt="2025-03-19T21:08:46.638" v="635" actId="20577"/>
          <ac:spMkLst>
            <pc:docMk/>
            <pc:sldMk cId="3569944328" sldId="357"/>
            <ac:spMk id="15" creationId="{0A21244F-3279-688B-B114-5C2715B8556B}"/>
          </ac:spMkLst>
        </pc:spChg>
        <pc:picChg chg="add mod">
          <ac:chgData name="Georgia Woods" userId="S::gwoods@bcpud.org::bcc7f6b7-668c-4aed-81dc-63f139499348" providerId="AD" clId="Web-{9E207878-4363-78CF-C791-3CB0E7737781}" dt="2025-03-19T21:02:16.058" v="430" actId="1076"/>
          <ac:picMkLst>
            <pc:docMk/>
            <pc:sldMk cId="3569944328" sldId="357"/>
            <ac:picMk id="4" creationId="{C24F6759-538A-1112-8438-84B6B9FA11E3}"/>
          </ac:picMkLst>
        </pc:picChg>
        <pc:picChg chg="del">
          <ac:chgData name="Georgia Woods" userId="S::gwoods@bcpud.org::bcc7f6b7-668c-4aed-81dc-63f139499348" providerId="AD" clId="Web-{9E207878-4363-78CF-C791-3CB0E7737781}" dt="2025-03-19T21:01:13.756" v="427"/>
          <ac:picMkLst>
            <pc:docMk/>
            <pc:sldMk cId="3569944328" sldId="357"/>
            <ac:picMk id="6" creationId="{12B4F9F8-E234-E5B4-E8D8-5FA3A14B8B68}"/>
          </ac:picMkLst>
        </pc:picChg>
        <pc:picChg chg="del">
          <ac:chgData name="Georgia Woods" userId="S::gwoods@bcpud.org::bcc7f6b7-668c-4aed-81dc-63f139499348" providerId="AD" clId="Web-{9E207878-4363-78CF-C791-3CB0E7737781}" dt="2025-03-19T21:01:15.834" v="428"/>
          <ac:picMkLst>
            <pc:docMk/>
            <pc:sldMk cId="3569944328" sldId="357"/>
            <ac:picMk id="13" creationId="{F4C29D84-B8A1-09DA-CE81-F1A0BE0E77DE}"/>
          </ac:picMkLst>
        </pc:picChg>
      </pc:sldChg>
      <pc:sldChg chg="del">
        <pc:chgData name="Georgia Woods" userId="S::gwoods@bcpud.org::bcc7f6b7-668c-4aed-81dc-63f139499348" providerId="AD" clId="Web-{9E207878-4363-78CF-C791-3CB0E7737781}" dt="2025-03-19T21:42:50.140" v="1344"/>
        <pc:sldMkLst>
          <pc:docMk/>
          <pc:sldMk cId="3667684052" sldId="358"/>
        </pc:sldMkLst>
      </pc:sldChg>
      <pc:sldChg chg="modSp">
        <pc:chgData name="Georgia Woods" userId="S::gwoods@bcpud.org::bcc7f6b7-668c-4aed-81dc-63f139499348" providerId="AD" clId="Web-{9E207878-4363-78CF-C791-3CB0E7737781}" dt="2025-03-19T21:14:16.744" v="663" actId="20577"/>
        <pc:sldMkLst>
          <pc:docMk/>
          <pc:sldMk cId="592428277" sldId="360"/>
        </pc:sldMkLst>
        <pc:spChg chg="mod">
          <ac:chgData name="Georgia Woods" userId="S::gwoods@bcpud.org::bcc7f6b7-668c-4aed-81dc-63f139499348" providerId="AD" clId="Web-{9E207878-4363-78CF-C791-3CB0E7737781}" dt="2025-03-19T21:14:16.744" v="663" actId="20577"/>
          <ac:spMkLst>
            <pc:docMk/>
            <pc:sldMk cId="592428277" sldId="360"/>
            <ac:spMk id="9" creationId="{2BC9EC66-0C02-008B-F4E8-74BBFD8EE8F3}"/>
          </ac:spMkLst>
        </pc:spChg>
      </pc:sldChg>
      <pc:sldChg chg="modSp del">
        <pc:chgData name="Georgia Woods" userId="S::gwoods@bcpud.org::bcc7f6b7-668c-4aed-81dc-63f139499348" providerId="AD" clId="Web-{9E207878-4363-78CF-C791-3CB0E7737781}" dt="2025-03-19T21:15:20.171" v="664"/>
        <pc:sldMkLst>
          <pc:docMk/>
          <pc:sldMk cId="3856206584" sldId="364"/>
        </pc:sldMkLst>
        <pc:spChg chg="mod">
          <ac:chgData name="Georgia Woods" userId="S::gwoods@bcpud.org::bcc7f6b7-668c-4aed-81dc-63f139499348" providerId="AD" clId="Web-{9E207878-4363-78CF-C791-3CB0E7737781}" dt="2025-03-19T20:43:18.977" v="1" actId="1076"/>
          <ac:spMkLst>
            <pc:docMk/>
            <pc:sldMk cId="3856206584" sldId="364"/>
            <ac:spMk id="3" creationId="{7016C720-9D35-EB69-51DB-036DCC80735C}"/>
          </ac:spMkLst>
        </pc:spChg>
        <pc:picChg chg="mod">
          <ac:chgData name="Georgia Woods" userId="S::gwoods@bcpud.org::bcc7f6b7-668c-4aed-81dc-63f139499348" providerId="AD" clId="Web-{9E207878-4363-78CF-C791-3CB0E7737781}" dt="2025-03-19T20:43:11.351" v="0" actId="14100"/>
          <ac:picMkLst>
            <pc:docMk/>
            <pc:sldMk cId="3856206584" sldId="364"/>
            <ac:picMk id="5" creationId="{46481F6C-2551-56BC-CFBC-693B87114010}"/>
          </ac:picMkLst>
        </pc:picChg>
      </pc:sldChg>
      <pc:sldChg chg="new del">
        <pc:chgData name="Georgia Woods" userId="S::gwoods@bcpud.org::bcc7f6b7-668c-4aed-81dc-63f139499348" providerId="AD" clId="Web-{9E207878-4363-78CF-C791-3CB0E7737781}" dt="2025-03-19T21:42:55.781" v="1346"/>
        <pc:sldMkLst>
          <pc:docMk/>
          <pc:sldMk cId="2288136069" sldId="365"/>
        </pc:sldMkLst>
      </pc:sldChg>
      <pc:sldChg chg="modSp add replId modCm">
        <pc:chgData name="Georgia Woods" userId="S::gwoods@bcpud.org::bcc7f6b7-668c-4aed-81dc-63f139499348" providerId="AD" clId="Web-{9E207878-4363-78CF-C791-3CB0E7737781}" dt="2025-03-19T22:12:23.807" v="2128" actId="20577"/>
        <pc:sldMkLst>
          <pc:docMk/>
          <pc:sldMk cId="347195928" sldId="366"/>
        </pc:sldMkLst>
        <pc:spChg chg="mod">
          <ac:chgData name="Georgia Woods" userId="S::gwoods@bcpud.org::bcc7f6b7-668c-4aed-81dc-63f139499348" providerId="AD" clId="Web-{9E207878-4363-78CF-C791-3CB0E7737781}" dt="2025-03-19T21:43:45.551" v="1351" actId="20577"/>
          <ac:spMkLst>
            <pc:docMk/>
            <pc:sldMk cId="347195928" sldId="366"/>
            <ac:spMk id="2" creationId="{0FFDDF69-9BA4-CE76-E8AF-76204A234E64}"/>
          </ac:spMkLst>
        </pc:spChg>
        <pc:spChg chg="mod">
          <ac:chgData name="Georgia Woods" userId="S::gwoods@bcpud.org::bcc7f6b7-668c-4aed-81dc-63f139499348" providerId="AD" clId="Web-{9E207878-4363-78CF-C791-3CB0E7737781}" dt="2025-03-19T22:12:23.807" v="2128" actId="20577"/>
          <ac:spMkLst>
            <pc:docMk/>
            <pc:sldMk cId="347195928" sldId="366"/>
            <ac:spMk id="3" creationId="{E48E5DCA-7673-577A-43DD-CB1C242681F2}"/>
          </ac:spMkLst>
        </pc:spChg>
        <pc:picChg chg="mod modCrop">
          <ac:chgData name="Georgia Woods" userId="S::gwoods@bcpud.org::bcc7f6b7-668c-4aed-81dc-63f139499348" providerId="AD" clId="Web-{9E207878-4363-78CF-C791-3CB0E7737781}" dt="2025-03-19T21:41:49.541" v="1341"/>
          <ac:picMkLst>
            <pc:docMk/>
            <pc:sldMk cId="347195928" sldId="366"/>
            <ac:picMk id="5" creationId="{DCBCB2AC-C2F5-56A1-7FBB-9554BF3D88F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9E207878-4363-78CF-C791-3CB0E7737781}" dt="2025-03-19T22:12:23.807" v="2128" actId="20577"/>
              <pc2:cmMkLst xmlns:pc2="http://schemas.microsoft.com/office/powerpoint/2019/9/main/command">
                <pc:docMk/>
                <pc:sldMk cId="347195928" sldId="366"/>
                <pc2:cmMk id="{E18F2F20-0349-4C17-9DFC-1F80944E512A}"/>
              </pc2:cmMkLst>
            </pc226:cmChg>
          </p:ext>
        </pc:extLst>
      </pc:sldChg>
      <pc:sldChg chg="new del">
        <pc:chgData name="Georgia Woods" userId="S::gwoods@bcpud.org::bcc7f6b7-668c-4aed-81dc-63f139499348" providerId="AD" clId="Web-{9E207878-4363-78CF-C791-3CB0E7737781}" dt="2025-03-19T21:15:29.516" v="667"/>
        <pc:sldMkLst>
          <pc:docMk/>
          <pc:sldMk cId="926474688" sldId="367"/>
        </pc:sldMkLst>
      </pc:sldChg>
      <pc:sldChg chg="addSp delSp modSp add replId modCm">
        <pc:chgData name="Georgia Woods" userId="S::gwoods@bcpud.org::bcc7f6b7-668c-4aed-81dc-63f139499348" providerId="AD" clId="Web-{9E207878-4363-78CF-C791-3CB0E7737781}" dt="2025-03-19T22:11:52.554" v="2112" actId="20577"/>
        <pc:sldMkLst>
          <pc:docMk/>
          <pc:sldMk cId="2623772146" sldId="367"/>
        </pc:sldMkLst>
        <pc:spChg chg="mod">
          <ac:chgData name="Georgia Woods" userId="S::gwoods@bcpud.org::bcc7f6b7-668c-4aed-81dc-63f139499348" providerId="AD" clId="Web-{9E207878-4363-78CF-C791-3CB0E7737781}" dt="2025-03-19T21:44:17.304" v="1353" actId="20577"/>
          <ac:spMkLst>
            <pc:docMk/>
            <pc:sldMk cId="2623772146" sldId="367"/>
            <ac:spMk id="2" creationId="{8471BBE9-A981-65E0-A8DF-5217A1365ED5}"/>
          </ac:spMkLst>
        </pc:spChg>
        <pc:spChg chg="mod">
          <ac:chgData name="Georgia Woods" userId="S::gwoods@bcpud.org::bcc7f6b7-668c-4aed-81dc-63f139499348" providerId="AD" clId="Web-{9E207878-4363-78CF-C791-3CB0E7737781}" dt="2025-03-19T22:11:52.554" v="2112" actId="20577"/>
          <ac:spMkLst>
            <pc:docMk/>
            <pc:sldMk cId="2623772146" sldId="367"/>
            <ac:spMk id="3" creationId="{CC7223A7-76E6-FA5B-ABD4-F64570CA7B96}"/>
          </ac:spMkLst>
        </pc:spChg>
        <pc:picChg chg="add mod">
          <ac:chgData name="Georgia Woods" userId="S::gwoods@bcpud.org::bcc7f6b7-668c-4aed-81dc-63f139499348" providerId="AD" clId="Web-{9E207878-4363-78CF-C791-3CB0E7737781}" dt="2025-03-19T21:39:19.341" v="1275" actId="1076"/>
          <ac:picMkLst>
            <pc:docMk/>
            <pc:sldMk cId="2623772146" sldId="367"/>
            <ac:picMk id="4" creationId="{3BD09700-12D2-1CEC-9621-3586D5FFA3C5}"/>
          </ac:picMkLst>
        </pc:picChg>
        <pc:picChg chg="del">
          <ac:chgData name="Georgia Woods" userId="S::gwoods@bcpud.org::bcc7f6b7-668c-4aed-81dc-63f139499348" providerId="AD" clId="Web-{9E207878-4363-78CF-C791-3CB0E7737781}" dt="2025-03-19T21:37:40.567" v="1270"/>
          <ac:picMkLst>
            <pc:docMk/>
            <pc:sldMk cId="2623772146" sldId="367"/>
            <ac:picMk id="5" creationId="{F0477F7A-A850-5721-813A-4382AB37E36B}"/>
          </ac:picMkLst>
        </pc:picChg>
        <pc:picChg chg="del">
          <ac:chgData name="Georgia Woods" userId="S::gwoods@bcpud.org::bcc7f6b7-668c-4aed-81dc-63f139499348" providerId="AD" clId="Web-{9E207878-4363-78CF-C791-3CB0E7737781}" dt="2025-03-19T21:37:41.301" v="1271"/>
          <ac:picMkLst>
            <pc:docMk/>
            <pc:sldMk cId="2623772146" sldId="367"/>
            <ac:picMk id="6" creationId="{93F19671-2CD5-81AC-A6CB-96EBA35BA85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9E207878-4363-78CF-C791-3CB0E7737781}" dt="2025-03-19T22:11:52.554" v="2112" actId="20577"/>
              <pc2:cmMkLst xmlns:pc2="http://schemas.microsoft.com/office/powerpoint/2019/9/main/command">
                <pc:docMk/>
                <pc:sldMk cId="2623772146" sldId="367"/>
                <pc2:cmMk id="{A8A0D762-1C09-46EA-9E79-040DFE9E0569}"/>
              </pc2:cmMkLst>
            </pc226:cmChg>
          </p:ext>
        </pc:extLst>
      </pc:sldChg>
      <pc:sldChg chg="delSp modSp add del replId">
        <pc:chgData name="Georgia Woods" userId="S::gwoods@bcpud.org::bcc7f6b7-668c-4aed-81dc-63f139499348" providerId="AD" clId="Web-{9E207878-4363-78CF-C791-3CB0E7737781}" dt="2025-03-19T21:13:33.600" v="660"/>
        <pc:sldMkLst>
          <pc:docMk/>
          <pc:sldMk cId="3741049919" sldId="367"/>
        </pc:sldMkLst>
        <pc:spChg chg="mod">
          <ac:chgData name="Georgia Woods" userId="S::gwoods@bcpud.org::bcc7f6b7-668c-4aed-81dc-63f139499348" providerId="AD" clId="Web-{9E207878-4363-78CF-C791-3CB0E7737781}" dt="2025-03-19T21:13:17.833" v="657" actId="20577"/>
          <ac:spMkLst>
            <pc:docMk/>
            <pc:sldMk cId="3741049919" sldId="367"/>
            <ac:spMk id="2" creationId="{4DA94510-4C6E-15EC-4CA4-2E4650C0123E}"/>
          </ac:spMkLst>
        </pc:spChg>
        <pc:picChg chg="del">
          <ac:chgData name="Georgia Woods" userId="S::gwoods@bcpud.org::bcc7f6b7-668c-4aed-81dc-63f139499348" providerId="AD" clId="Web-{9E207878-4363-78CF-C791-3CB0E7737781}" dt="2025-03-19T21:13:23.443" v="658"/>
          <ac:picMkLst>
            <pc:docMk/>
            <pc:sldMk cId="3741049919" sldId="367"/>
            <ac:picMk id="5" creationId="{6016A1A1-C0F8-9862-F9F7-DE0B577B7343}"/>
          </ac:picMkLst>
        </pc:picChg>
      </pc:sldChg>
      <pc:sldChg chg="new del">
        <pc:chgData name="Georgia Woods" userId="S::gwoods@bcpud.org::bcc7f6b7-668c-4aed-81dc-63f139499348" providerId="AD" clId="Web-{9E207878-4363-78CF-C791-3CB0E7737781}" dt="2025-03-19T21:43:22.268" v="1349"/>
        <pc:sldMkLst>
          <pc:docMk/>
          <pc:sldMk cId="503118436" sldId="368"/>
        </pc:sldMkLst>
      </pc:sldChg>
      <pc:sldChg chg="addSp delSp modSp add replId modCm">
        <pc:chgData name="Georgia Woods" userId="S::gwoods@bcpud.org::bcc7f6b7-668c-4aed-81dc-63f139499348" providerId="AD" clId="Web-{9E207878-4363-78CF-C791-3CB0E7737781}" dt="2025-03-19T22:12:37.198" v="2129" actId="20577"/>
        <pc:sldMkLst>
          <pc:docMk/>
          <pc:sldMk cId="625921155" sldId="369"/>
        </pc:sldMkLst>
        <pc:spChg chg="mod">
          <ac:chgData name="Georgia Woods" userId="S::gwoods@bcpud.org::bcc7f6b7-668c-4aed-81dc-63f139499348" providerId="AD" clId="Web-{9E207878-4363-78CF-C791-3CB0E7737781}" dt="2025-03-19T21:44:45.869" v="1368" actId="20577"/>
          <ac:spMkLst>
            <pc:docMk/>
            <pc:sldMk cId="625921155" sldId="369"/>
            <ac:spMk id="2" creationId="{76A5BD0C-4B56-049F-9E29-16B3B8FDF312}"/>
          </ac:spMkLst>
        </pc:spChg>
        <pc:spChg chg="mod">
          <ac:chgData name="Georgia Woods" userId="S::gwoods@bcpud.org::bcc7f6b7-668c-4aed-81dc-63f139499348" providerId="AD" clId="Web-{9E207878-4363-78CF-C791-3CB0E7737781}" dt="2025-03-19T22:12:37.198" v="2129" actId="20577"/>
          <ac:spMkLst>
            <pc:docMk/>
            <pc:sldMk cId="625921155" sldId="369"/>
            <ac:spMk id="3" creationId="{288884E4-6989-B788-73FA-40240AA29C7B}"/>
          </ac:spMkLst>
        </pc:spChg>
        <pc:picChg chg="del">
          <ac:chgData name="Georgia Woods" userId="S::gwoods@bcpud.org::bcc7f6b7-668c-4aed-81dc-63f139499348" providerId="AD" clId="Web-{9E207878-4363-78CF-C791-3CB0E7737781}" dt="2025-03-19T21:49:31.534" v="1369"/>
          <ac:picMkLst>
            <pc:docMk/>
            <pc:sldMk cId="625921155" sldId="369"/>
            <ac:picMk id="4" creationId="{3549C475-B4EF-5FBB-7C3D-9389A551C7B8}"/>
          </ac:picMkLst>
        </pc:picChg>
        <pc:picChg chg="add mod">
          <ac:chgData name="Georgia Woods" userId="S::gwoods@bcpud.org::bcc7f6b7-668c-4aed-81dc-63f139499348" providerId="AD" clId="Web-{9E207878-4363-78CF-C791-3CB0E7737781}" dt="2025-03-19T22:00:04.040" v="1889" actId="1076"/>
          <ac:picMkLst>
            <pc:docMk/>
            <pc:sldMk cId="625921155" sldId="369"/>
            <ac:picMk id="5" creationId="{00C1AB0B-AB9C-01FD-4178-0CD48A6F6F8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9E207878-4363-78CF-C791-3CB0E7737781}" dt="2025-03-19T22:12:37.198" v="2129" actId="20577"/>
              <pc2:cmMkLst xmlns:pc2="http://schemas.microsoft.com/office/powerpoint/2019/9/main/command">
                <pc:docMk/>
                <pc:sldMk cId="625921155" sldId="369"/>
                <pc2:cmMk id="{5E980C1E-77CE-49AF-BE55-FA34B145E967}"/>
              </pc2:cmMkLst>
            </pc226:cmChg>
          </p:ext>
        </pc:extLst>
      </pc:sldChg>
    </pc:docChg>
  </pc:docChgLst>
  <pc:docChgLst>
    <pc:chgData name="Georgia Woods" userId="S::gwoods@bcpud.org::bcc7f6b7-668c-4aed-81dc-63f139499348" providerId="AD" clId="Web-{3C54C8D4-4F94-ADFB-431F-1E613F18F185}"/>
    <pc:docChg chg="addSld delSld modSld">
      <pc:chgData name="Georgia Woods" userId="S::gwoods@bcpud.org::bcc7f6b7-668c-4aed-81dc-63f139499348" providerId="AD" clId="Web-{3C54C8D4-4F94-ADFB-431F-1E613F18F185}" dt="2025-01-15T23:47:28.253" v="1181" actId="20577"/>
      <pc:docMkLst>
        <pc:docMk/>
      </pc:docMkLst>
      <pc:sldChg chg="modSp">
        <pc:chgData name="Georgia Woods" userId="S::gwoods@bcpud.org::bcc7f6b7-668c-4aed-81dc-63f139499348" providerId="AD" clId="Web-{3C54C8D4-4F94-ADFB-431F-1E613F18F185}" dt="2025-01-15T23:43:31.221" v="1093" actId="20577"/>
        <pc:sldMkLst>
          <pc:docMk/>
          <pc:sldMk cId="3328710658" sldId="256"/>
        </pc:sldMkLst>
        <pc:spChg chg="mod">
          <ac:chgData name="Georgia Woods" userId="S::gwoods@bcpud.org::bcc7f6b7-668c-4aed-81dc-63f139499348" providerId="AD" clId="Web-{3C54C8D4-4F94-ADFB-431F-1E613F18F185}" dt="2025-01-15T23:43:31.221" v="1093" actId="20577"/>
          <ac:spMkLst>
            <pc:docMk/>
            <pc:sldMk cId="3328710658" sldId="256"/>
            <ac:spMk id="3" creationId="{8E3BDE92-AC21-4F8A-95AB-44EF1A9FE515}"/>
          </ac:spMkLst>
        </pc:spChg>
      </pc:sldChg>
      <pc:sldChg chg="modSp">
        <pc:chgData name="Georgia Woods" userId="S::gwoods@bcpud.org::bcc7f6b7-668c-4aed-81dc-63f139499348" providerId="AD" clId="Web-{3C54C8D4-4F94-ADFB-431F-1E613F18F185}" dt="2025-01-15T23:47:28.253" v="1181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3C54C8D4-4F94-ADFB-431F-1E613F18F185}" dt="2025-01-15T23:47:28.253" v="1181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modSp">
        <pc:chgData name="Georgia Woods" userId="S::gwoods@bcpud.org::bcc7f6b7-668c-4aed-81dc-63f139499348" providerId="AD" clId="Web-{3C54C8D4-4F94-ADFB-431F-1E613F18F185}" dt="2025-01-15T22:26:50.882" v="4" actId="20577"/>
        <pc:sldMkLst>
          <pc:docMk/>
          <pc:sldMk cId="375632477" sldId="295"/>
        </pc:sldMkLst>
        <pc:spChg chg="mod">
          <ac:chgData name="Georgia Woods" userId="S::gwoods@bcpud.org::bcc7f6b7-668c-4aed-81dc-63f139499348" providerId="AD" clId="Web-{3C54C8D4-4F94-ADFB-431F-1E613F18F185}" dt="2025-01-15T22:26:50.882" v="4" actId="20577"/>
          <ac:spMkLst>
            <pc:docMk/>
            <pc:sldMk cId="375632477" sldId="295"/>
            <ac:spMk id="3" creationId="{3E2A4CAB-F92A-63F5-42F7-FB23DFD6345E}"/>
          </ac:spMkLst>
        </pc:spChg>
      </pc:sldChg>
      <pc:sldChg chg="modSp">
        <pc:chgData name="Georgia Woods" userId="S::gwoods@bcpud.org::bcc7f6b7-668c-4aed-81dc-63f139499348" providerId="AD" clId="Web-{3C54C8D4-4F94-ADFB-431F-1E613F18F185}" dt="2025-01-15T23:37:42.353" v="962" actId="20577"/>
        <pc:sldMkLst>
          <pc:docMk/>
          <pc:sldMk cId="1647111722" sldId="315"/>
        </pc:sldMkLst>
      </pc:sldChg>
      <pc:sldChg chg="del">
        <pc:chgData name="Georgia Woods" userId="S::gwoods@bcpud.org::bcc7f6b7-668c-4aed-81dc-63f139499348" providerId="AD" clId="Web-{3C54C8D4-4F94-ADFB-431F-1E613F18F185}" dt="2025-01-15T23:18:56.540" v="312"/>
        <pc:sldMkLst>
          <pc:docMk/>
          <pc:sldMk cId="2632076022" sldId="316"/>
        </pc:sldMkLst>
      </pc:sldChg>
      <pc:sldChg chg="modSp">
        <pc:chgData name="Georgia Woods" userId="S::gwoods@bcpud.org::bcc7f6b7-668c-4aed-81dc-63f139499348" providerId="AD" clId="Web-{3C54C8D4-4F94-ADFB-431F-1E613F18F185}" dt="2025-01-15T23:37:36.806" v="960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3C54C8D4-4F94-ADFB-431F-1E613F18F185}" dt="2025-01-15T23:37:36.806" v="960" actId="20577"/>
          <ac:spMkLst>
            <pc:docMk/>
            <pc:sldMk cId="800267879" sldId="319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3C54C8D4-4F94-ADFB-431F-1E613F18F185}" dt="2025-01-15T23:18:35.711" v="311" actId="20577"/>
          <ac:spMkLst>
            <pc:docMk/>
            <pc:sldMk cId="800267879" sldId="319"/>
            <ac:spMk id="5" creationId="{4314B92F-24E9-EF73-0062-549995B2E7D7}"/>
          </ac:spMkLst>
        </pc:spChg>
      </pc:sldChg>
      <pc:sldChg chg="addSp delSp modSp">
        <pc:chgData name="Georgia Woods" userId="S::gwoods@bcpud.org::bcc7f6b7-668c-4aed-81dc-63f139499348" providerId="AD" clId="Web-{3C54C8D4-4F94-ADFB-431F-1E613F18F185}" dt="2025-01-15T23:37:31.899" v="959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3C54C8D4-4F94-ADFB-431F-1E613F18F185}" dt="2025-01-15T23:37:31.899" v="959" actId="20577"/>
          <ac:spMkLst>
            <pc:docMk/>
            <pc:sldMk cId="1258323938" sldId="320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3C54C8D4-4F94-ADFB-431F-1E613F18F185}" dt="2025-01-15T23:17:04.064" v="250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addSp delSp modSp addAnim delAnim">
        <pc:chgData name="Georgia Woods" userId="S::gwoods@bcpud.org::bcc7f6b7-668c-4aed-81dc-63f139499348" providerId="AD" clId="Web-{3C54C8D4-4F94-ADFB-431F-1E613F18F185}" dt="2025-01-15T23:37:22.539" v="958" actId="20577"/>
        <pc:sldMkLst>
          <pc:docMk/>
          <pc:sldMk cId="3680161271" sldId="321"/>
        </pc:sldMkLst>
        <pc:spChg chg="mod">
          <ac:chgData name="Georgia Woods" userId="S::gwoods@bcpud.org::bcc7f6b7-668c-4aed-81dc-63f139499348" providerId="AD" clId="Web-{3C54C8D4-4F94-ADFB-431F-1E613F18F185}" dt="2025-01-15T23:37:22.539" v="958" actId="20577"/>
          <ac:spMkLst>
            <pc:docMk/>
            <pc:sldMk cId="3680161271" sldId="321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3C54C8D4-4F94-ADFB-431F-1E613F18F185}" dt="2025-01-15T23:37:04.725" v="956" actId="20577"/>
          <ac:spMkLst>
            <pc:docMk/>
            <pc:sldMk cId="3680161271" sldId="321"/>
            <ac:spMk id="3" creationId="{C80921DB-7B70-2001-656F-BCE3DDCE51C9}"/>
          </ac:spMkLst>
        </pc:spChg>
        <pc:picChg chg="add mod">
          <ac:chgData name="Georgia Woods" userId="S::gwoods@bcpud.org::bcc7f6b7-668c-4aed-81dc-63f139499348" providerId="AD" clId="Web-{3C54C8D4-4F94-ADFB-431F-1E613F18F185}" dt="2025-01-15T22:46:18.302" v="124" actId="1076"/>
          <ac:picMkLst>
            <pc:docMk/>
            <pc:sldMk cId="3680161271" sldId="321"/>
            <ac:picMk id="5" creationId="{62FE24F2-27BD-9076-0824-12FBF892F211}"/>
          </ac:picMkLst>
        </pc:picChg>
        <pc:picChg chg="mod">
          <ac:chgData name="Georgia Woods" userId="S::gwoods@bcpud.org::bcc7f6b7-668c-4aed-81dc-63f139499348" providerId="AD" clId="Web-{3C54C8D4-4F94-ADFB-431F-1E613F18F185}" dt="2025-01-15T22:46:23.084" v="125" actId="1076"/>
          <ac:picMkLst>
            <pc:docMk/>
            <pc:sldMk cId="3680161271" sldId="321"/>
            <ac:picMk id="6" creationId="{11FD367E-27AF-94D7-046E-BAB34EAAF196}"/>
          </ac:picMkLst>
        </pc:picChg>
      </pc:sldChg>
      <pc:sldChg chg="del">
        <pc:chgData name="Georgia Woods" userId="S::gwoods@bcpud.org::bcc7f6b7-668c-4aed-81dc-63f139499348" providerId="AD" clId="Web-{3C54C8D4-4F94-ADFB-431F-1E613F18F185}" dt="2025-01-15T23:23:31.466" v="511"/>
        <pc:sldMkLst>
          <pc:docMk/>
          <pc:sldMk cId="1533936576" sldId="322"/>
        </pc:sldMkLst>
      </pc:sldChg>
      <pc:sldChg chg="del">
        <pc:chgData name="Georgia Woods" userId="S::gwoods@bcpud.org::bcc7f6b7-668c-4aed-81dc-63f139499348" providerId="AD" clId="Web-{3C54C8D4-4F94-ADFB-431F-1E613F18F185}" dt="2025-01-15T23:23:24.153" v="508"/>
        <pc:sldMkLst>
          <pc:docMk/>
          <pc:sldMk cId="2717410111" sldId="323"/>
        </pc:sldMkLst>
      </pc:sldChg>
      <pc:sldChg chg="del">
        <pc:chgData name="Georgia Woods" userId="S::gwoods@bcpud.org::bcc7f6b7-668c-4aed-81dc-63f139499348" providerId="AD" clId="Web-{3C54C8D4-4F94-ADFB-431F-1E613F18F185}" dt="2025-01-15T23:23:25.481" v="509"/>
        <pc:sldMkLst>
          <pc:docMk/>
          <pc:sldMk cId="1978479637" sldId="325"/>
        </pc:sldMkLst>
      </pc:sldChg>
      <pc:sldChg chg="del">
        <pc:chgData name="Georgia Woods" userId="S::gwoods@bcpud.org::bcc7f6b7-668c-4aed-81dc-63f139499348" providerId="AD" clId="Web-{3C54C8D4-4F94-ADFB-431F-1E613F18F185}" dt="2025-01-15T23:22:41.118" v="507"/>
        <pc:sldMkLst>
          <pc:docMk/>
          <pc:sldMk cId="3041610018" sldId="327"/>
        </pc:sldMkLst>
      </pc:sldChg>
      <pc:sldChg chg="del">
        <pc:chgData name="Georgia Woods" userId="S::gwoods@bcpud.org::bcc7f6b7-668c-4aed-81dc-63f139499348" providerId="AD" clId="Web-{3C54C8D4-4F94-ADFB-431F-1E613F18F185}" dt="2025-01-15T22:42:55.998" v="76"/>
        <pc:sldMkLst>
          <pc:docMk/>
          <pc:sldMk cId="1065990143" sldId="328"/>
        </pc:sldMkLst>
      </pc:sldChg>
      <pc:sldChg chg="addSp delSp modSp">
        <pc:chgData name="Georgia Woods" userId="S::gwoods@bcpud.org::bcc7f6b7-668c-4aed-81dc-63f139499348" providerId="AD" clId="Web-{3C54C8D4-4F94-ADFB-431F-1E613F18F185}" dt="2025-01-15T23:37:17.773" v="957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3C54C8D4-4F94-ADFB-431F-1E613F18F185}" dt="2025-01-15T23:37:17.773" v="957" actId="20577"/>
          <ac:spMkLst>
            <pc:docMk/>
            <pc:sldMk cId="4011978784" sldId="331"/>
            <ac:spMk id="2" creationId="{6C555B3B-0131-6666-952D-1896A587A275}"/>
          </ac:spMkLst>
        </pc:spChg>
        <pc:spChg chg="mod">
          <ac:chgData name="Georgia Woods" userId="S::gwoods@bcpud.org::bcc7f6b7-668c-4aed-81dc-63f139499348" providerId="AD" clId="Web-{3C54C8D4-4F94-ADFB-431F-1E613F18F185}" dt="2025-01-15T22:44:55.174" v="116" actId="20577"/>
          <ac:spMkLst>
            <pc:docMk/>
            <pc:sldMk cId="4011978784" sldId="331"/>
            <ac:spMk id="3" creationId="{DD37D6E1-E9CD-5E7A-0C39-78385984321C}"/>
          </ac:spMkLst>
        </pc:spChg>
        <pc:picChg chg="add mod">
          <ac:chgData name="Georgia Woods" userId="S::gwoods@bcpud.org::bcc7f6b7-668c-4aed-81dc-63f139499348" providerId="AD" clId="Web-{3C54C8D4-4F94-ADFB-431F-1E613F18F185}" dt="2025-01-15T22:43:40.515" v="85" actId="1076"/>
          <ac:picMkLst>
            <pc:docMk/>
            <pc:sldMk cId="4011978784" sldId="331"/>
            <ac:picMk id="4" creationId="{EBFB9DE9-2076-2197-E33F-F7BC42D9E3C8}"/>
          </ac:picMkLst>
        </pc:picChg>
      </pc:sldChg>
      <pc:sldChg chg="addSp delSp modSp addAnim delAnim">
        <pc:chgData name="Georgia Woods" userId="S::gwoods@bcpud.org::bcc7f6b7-668c-4aed-81dc-63f139499348" providerId="AD" clId="Web-{3C54C8D4-4F94-ADFB-431F-1E613F18F185}" dt="2025-01-15T22:39:28.818" v="45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3C54C8D4-4F94-ADFB-431F-1E613F18F185}" dt="2025-01-15T22:38:50.551" v="37" actId="1076"/>
          <ac:spMkLst>
            <pc:docMk/>
            <pc:sldMk cId="1695729711" sldId="333"/>
            <ac:spMk id="2" creationId="{382C1659-0424-14AB-31D7-FF55092446E0}"/>
          </ac:spMkLst>
        </pc:spChg>
        <pc:spChg chg="mod">
          <ac:chgData name="Georgia Woods" userId="S::gwoods@bcpud.org::bcc7f6b7-668c-4aed-81dc-63f139499348" providerId="AD" clId="Web-{3C54C8D4-4F94-ADFB-431F-1E613F18F185}" dt="2025-01-15T22:38:01.611" v="35" actId="1076"/>
          <ac:spMkLst>
            <pc:docMk/>
            <pc:sldMk cId="1695729711" sldId="333"/>
            <ac:spMk id="7" creationId="{F1990515-4C91-243F-F372-4FE6695C3E51}"/>
          </ac:spMkLst>
        </pc:spChg>
        <pc:spChg chg="mod">
          <ac:chgData name="Georgia Woods" userId="S::gwoods@bcpud.org::bcc7f6b7-668c-4aed-81dc-63f139499348" providerId="AD" clId="Web-{3C54C8D4-4F94-ADFB-431F-1E613F18F185}" dt="2025-01-15T22:37:17.391" v="19" actId="14100"/>
          <ac:spMkLst>
            <pc:docMk/>
            <pc:sldMk cId="1695729711" sldId="333"/>
            <ac:spMk id="9" creationId="{AE85FE3B-66F3-6F4A-DEA2-7C03317742EA}"/>
          </ac:spMkLst>
        </pc:spChg>
        <pc:spChg chg="add mod">
          <ac:chgData name="Georgia Woods" userId="S::gwoods@bcpud.org::bcc7f6b7-668c-4aed-81dc-63f139499348" providerId="AD" clId="Web-{3C54C8D4-4F94-ADFB-431F-1E613F18F185}" dt="2025-01-15T22:39:17.286" v="41" actId="20577"/>
          <ac:spMkLst>
            <pc:docMk/>
            <pc:sldMk cId="1695729711" sldId="333"/>
            <ac:spMk id="13" creationId="{0EC041E7-2FAF-C517-43E4-8C293DF0C719}"/>
          </ac:spMkLst>
        </pc:spChg>
        <pc:spChg chg="add mod">
          <ac:chgData name="Georgia Woods" userId="S::gwoods@bcpud.org::bcc7f6b7-668c-4aed-81dc-63f139499348" providerId="AD" clId="Web-{3C54C8D4-4F94-ADFB-431F-1E613F18F185}" dt="2025-01-15T22:39:28.818" v="45" actId="20577"/>
          <ac:spMkLst>
            <pc:docMk/>
            <pc:sldMk cId="1695729711" sldId="333"/>
            <ac:spMk id="14" creationId="{F4DF23FE-8535-EC94-9B97-C0AF6F71EBDD}"/>
          </ac:spMkLst>
        </pc:spChg>
      </pc:sldChg>
      <pc:sldChg chg="addSp delSp modSp">
        <pc:chgData name="Georgia Woods" userId="S::gwoods@bcpud.org::bcc7f6b7-668c-4aed-81dc-63f139499348" providerId="AD" clId="Web-{3C54C8D4-4F94-ADFB-431F-1E613F18F185}" dt="2025-01-15T22:41:03.712" v="74" actId="20577"/>
        <pc:sldMkLst>
          <pc:docMk/>
          <pc:sldMk cId="269538104" sldId="334"/>
        </pc:sldMkLst>
        <pc:spChg chg="mod">
          <ac:chgData name="Georgia Woods" userId="S::gwoods@bcpud.org::bcc7f6b7-668c-4aed-81dc-63f139499348" providerId="AD" clId="Web-{3C54C8D4-4F94-ADFB-431F-1E613F18F185}" dt="2025-01-15T22:41:03.712" v="74" actId="20577"/>
          <ac:spMkLst>
            <pc:docMk/>
            <pc:sldMk cId="269538104" sldId="334"/>
            <ac:spMk id="2" creationId="{6ECFE468-AE84-6836-511F-8FBF79ED3173}"/>
          </ac:spMkLst>
        </pc:spChg>
        <pc:spChg chg="mod">
          <ac:chgData name="Georgia Woods" userId="S::gwoods@bcpud.org::bcc7f6b7-668c-4aed-81dc-63f139499348" providerId="AD" clId="Web-{3C54C8D4-4F94-ADFB-431F-1E613F18F185}" dt="2025-01-15T22:40:52.727" v="69" actId="1076"/>
          <ac:spMkLst>
            <pc:docMk/>
            <pc:sldMk cId="269538104" sldId="334"/>
            <ac:spMk id="3" creationId="{568B704B-302E-C40A-A687-0B48EAACF839}"/>
          </ac:spMkLst>
        </pc:spChg>
        <pc:picChg chg="add mod">
          <ac:chgData name="Georgia Woods" userId="S::gwoods@bcpud.org::bcc7f6b7-668c-4aed-81dc-63f139499348" providerId="AD" clId="Web-{3C54C8D4-4F94-ADFB-431F-1E613F18F185}" dt="2025-01-15T22:40:53.962" v="70" actId="1076"/>
          <ac:picMkLst>
            <pc:docMk/>
            <pc:sldMk cId="269538104" sldId="334"/>
            <ac:picMk id="5" creationId="{440DCFAB-7385-2D35-E150-8E7522859AE5}"/>
          </ac:picMkLst>
        </pc:picChg>
      </pc:sldChg>
      <pc:sldChg chg="addSp delSp modSp add replId">
        <pc:chgData name="Georgia Woods" userId="S::gwoods@bcpud.org::bcc7f6b7-668c-4aed-81dc-63f139499348" providerId="AD" clId="Web-{3C54C8D4-4F94-ADFB-431F-1E613F18F185}" dt="2025-01-15T23:42:37.108" v="1088" actId="14100"/>
        <pc:sldMkLst>
          <pc:docMk/>
          <pc:sldMk cId="2261446903" sldId="335"/>
        </pc:sldMkLst>
        <pc:spChg chg="mod">
          <ac:chgData name="Georgia Woods" userId="S::gwoods@bcpud.org::bcc7f6b7-668c-4aed-81dc-63f139499348" providerId="AD" clId="Web-{3C54C8D4-4F94-ADFB-431F-1E613F18F185}" dt="2025-01-15T23:27:55.453" v="543" actId="1076"/>
          <ac:spMkLst>
            <pc:docMk/>
            <pc:sldMk cId="2261446903" sldId="335"/>
            <ac:spMk id="2" creationId="{6C555B3B-0131-6666-952D-1896A587A275}"/>
          </ac:spMkLst>
        </pc:spChg>
        <pc:spChg chg="mod">
          <ac:chgData name="Georgia Woods" userId="S::gwoods@bcpud.org::bcc7f6b7-668c-4aed-81dc-63f139499348" providerId="AD" clId="Web-{3C54C8D4-4F94-ADFB-431F-1E613F18F185}" dt="2025-01-15T23:42:37.108" v="1088" actId="14100"/>
          <ac:spMkLst>
            <pc:docMk/>
            <pc:sldMk cId="2261446903" sldId="335"/>
            <ac:spMk id="3" creationId="{DD37D6E1-E9CD-5E7A-0C39-78385984321C}"/>
          </ac:spMkLst>
        </pc:spChg>
        <pc:picChg chg="add mod">
          <ac:chgData name="Georgia Woods" userId="S::gwoods@bcpud.org::bcc7f6b7-668c-4aed-81dc-63f139499348" providerId="AD" clId="Web-{3C54C8D4-4F94-ADFB-431F-1E613F18F185}" dt="2025-01-15T23:33:34.586" v="844" actId="1076"/>
          <ac:picMkLst>
            <pc:docMk/>
            <pc:sldMk cId="2261446903" sldId="335"/>
            <ac:picMk id="5" creationId="{D1E4C942-7010-C025-1A0D-FC22FC6691ED}"/>
          </ac:picMkLst>
        </pc:picChg>
        <pc:picChg chg="add mod">
          <ac:chgData name="Georgia Woods" userId="S::gwoods@bcpud.org::bcc7f6b7-668c-4aed-81dc-63f139499348" providerId="AD" clId="Web-{3C54C8D4-4F94-ADFB-431F-1E613F18F185}" dt="2025-01-15T23:27:58.078" v="544" actId="1076"/>
          <ac:picMkLst>
            <pc:docMk/>
            <pc:sldMk cId="2261446903" sldId="335"/>
            <ac:picMk id="6" creationId="{5FF8024B-D99D-7281-5F53-6EC11F614F0D}"/>
          </ac:picMkLst>
        </pc:picChg>
        <pc:picChg chg="add mod">
          <ac:chgData name="Georgia Woods" userId="S::gwoods@bcpud.org::bcc7f6b7-668c-4aed-81dc-63f139499348" providerId="AD" clId="Web-{3C54C8D4-4F94-ADFB-431F-1E613F18F185}" dt="2025-01-15T23:33:38.367" v="845" actId="1076"/>
          <ac:picMkLst>
            <pc:docMk/>
            <pc:sldMk cId="2261446903" sldId="335"/>
            <ac:picMk id="7" creationId="{168AF944-9174-CB11-7304-335784E736FA}"/>
          </ac:picMkLst>
        </pc:picChg>
      </pc:sldChg>
      <pc:sldChg chg="del">
        <pc:chgData name="Georgia Woods" userId="S::gwoods@bcpud.org::bcc7f6b7-668c-4aed-81dc-63f139499348" providerId="AD" clId="Web-{3C54C8D4-4F94-ADFB-431F-1E613F18F185}" dt="2025-01-15T23:23:28.450" v="510"/>
        <pc:sldMkLst>
          <pc:docMk/>
          <pc:sldMk cId="3667684052" sldId="335"/>
        </pc:sldMkLst>
      </pc:sldChg>
      <pc:sldChg chg="del">
        <pc:chgData name="Georgia Woods" userId="S::gwoods@bcpud.org::bcc7f6b7-668c-4aed-81dc-63f139499348" providerId="AD" clId="Web-{3C54C8D4-4F94-ADFB-431F-1E613F18F185}" dt="2025-01-15T22:42:51.576" v="75"/>
        <pc:sldMkLst>
          <pc:docMk/>
          <pc:sldMk cId="4062985634" sldId="336"/>
        </pc:sldMkLst>
      </pc:sldChg>
    </pc:docChg>
  </pc:docChgLst>
  <pc:docChgLst>
    <pc:chgData name="Annie Laufman" userId="S::alaufman@bcpud.org::5beb05c5-9a05-40ff-b21c-40eeb59d717c" providerId="AD" clId="Web-{00944CBB-509F-FB5C-9641-6400A7A36AED}"/>
    <pc:docChg chg="addSld delSld sldOrd">
      <pc:chgData name="Annie Laufman" userId="S::alaufman@bcpud.org::5beb05c5-9a05-40ff-b21c-40eeb59d717c" providerId="AD" clId="Web-{00944CBB-509F-FB5C-9641-6400A7A36AED}" dt="2025-02-10T21:20:51.352" v="13"/>
      <pc:docMkLst>
        <pc:docMk/>
      </pc:docMkLst>
      <pc:sldChg chg="del">
        <pc:chgData name="Annie Laufman" userId="S::alaufman@bcpud.org::5beb05c5-9a05-40ff-b21c-40eeb59d717c" providerId="AD" clId="Web-{00944CBB-509F-FB5C-9641-6400A7A36AED}" dt="2025-02-10T21:19:54.959" v="7"/>
        <pc:sldMkLst>
          <pc:docMk/>
          <pc:sldMk cId="3856206584" sldId="294"/>
        </pc:sldMkLst>
      </pc:sldChg>
      <pc:sldChg chg="del">
        <pc:chgData name="Annie Laufman" userId="S::alaufman@bcpud.org::5beb05c5-9a05-40ff-b21c-40eeb59d717c" providerId="AD" clId="Web-{00944CBB-509F-FB5C-9641-6400A7A36AED}" dt="2025-02-10T21:19:41.865" v="4"/>
        <pc:sldMkLst>
          <pc:docMk/>
          <pc:sldMk cId="375632477" sldId="295"/>
        </pc:sldMkLst>
      </pc:sldChg>
      <pc:sldChg chg="del">
        <pc:chgData name="Annie Laufman" userId="S::alaufman@bcpud.org::5beb05c5-9a05-40ff-b21c-40eeb59d717c" providerId="AD" clId="Web-{00944CBB-509F-FB5C-9641-6400A7A36AED}" dt="2025-02-10T21:19:47.287" v="5"/>
        <pc:sldMkLst>
          <pc:docMk/>
          <pc:sldMk cId="288440541" sldId="298"/>
        </pc:sldMkLst>
      </pc:sldChg>
      <pc:sldChg chg="del">
        <pc:chgData name="Annie Laufman" userId="S::alaufman@bcpud.org::5beb05c5-9a05-40ff-b21c-40eeb59d717c" providerId="AD" clId="Web-{00944CBB-509F-FB5C-9641-6400A7A36AED}" dt="2025-02-10T21:19:49.615" v="6"/>
        <pc:sldMkLst>
          <pc:docMk/>
          <pc:sldMk cId="2204792631" sldId="299"/>
        </pc:sldMkLst>
      </pc:sldChg>
      <pc:sldChg chg="add">
        <pc:chgData name="Annie Laufman" userId="S::alaufman@bcpud.org::5beb05c5-9a05-40ff-b21c-40eeb59d717c" providerId="AD" clId="Web-{00944CBB-509F-FB5C-9641-6400A7A36AED}" dt="2025-02-10T21:19:15.629" v="0"/>
        <pc:sldMkLst>
          <pc:docMk/>
          <pc:sldMk cId="3390640129" sldId="350"/>
        </pc:sldMkLst>
      </pc:sldChg>
      <pc:sldChg chg="add">
        <pc:chgData name="Annie Laufman" userId="S::alaufman@bcpud.org::5beb05c5-9a05-40ff-b21c-40eeb59d717c" providerId="AD" clId="Web-{00944CBB-509F-FB5C-9641-6400A7A36AED}" dt="2025-02-10T21:19:15.645" v="1"/>
        <pc:sldMkLst>
          <pc:docMk/>
          <pc:sldMk cId="2913580777" sldId="351"/>
        </pc:sldMkLst>
      </pc:sldChg>
      <pc:sldChg chg="add">
        <pc:chgData name="Annie Laufman" userId="S::alaufman@bcpud.org::5beb05c5-9a05-40ff-b21c-40eeb59d717c" providerId="AD" clId="Web-{00944CBB-509F-FB5C-9641-6400A7A36AED}" dt="2025-02-10T21:19:15.661" v="2"/>
        <pc:sldMkLst>
          <pc:docMk/>
          <pc:sldMk cId="2058493277" sldId="352"/>
        </pc:sldMkLst>
      </pc:sldChg>
      <pc:sldChg chg="add">
        <pc:chgData name="Annie Laufman" userId="S::alaufman@bcpud.org::5beb05c5-9a05-40ff-b21c-40eeb59d717c" providerId="AD" clId="Web-{00944CBB-509F-FB5C-9641-6400A7A36AED}" dt="2025-02-10T21:19:15.692" v="3"/>
        <pc:sldMkLst>
          <pc:docMk/>
          <pc:sldMk cId="2721554719" sldId="353"/>
        </pc:sldMkLst>
      </pc:sldChg>
      <pc:sldChg chg="add ord">
        <pc:chgData name="Annie Laufman" userId="S::alaufman@bcpud.org::5beb05c5-9a05-40ff-b21c-40eeb59d717c" providerId="AD" clId="Web-{00944CBB-509F-FB5C-9641-6400A7A36AED}" dt="2025-02-10T21:20:32.148" v="9"/>
        <pc:sldMkLst>
          <pc:docMk/>
          <pc:sldMk cId="288440541" sldId="354"/>
        </pc:sldMkLst>
      </pc:sldChg>
      <pc:sldChg chg="add ord">
        <pc:chgData name="Annie Laufman" userId="S::alaufman@bcpud.org::5beb05c5-9a05-40ff-b21c-40eeb59d717c" providerId="AD" clId="Web-{00944CBB-509F-FB5C-9641-6400A7A36AED}" dt="2025-02-10T21:20:41.586" v="11"/>
        <pc:sldMkLst>
          <pc:docMk/>
          <pc:sldMk cId="2204792631" sldId="355"/>
        </pc:sldMkLst>
      </pc:sldChg>
      <pc:sldChg chg="add ord">
        <pc:chgData name="Annie Laufman" userId="S::alaufman@bcpud.org::5beb05c5-9a05-40ff-b21c-40eeb59d717c" providerId="AD" clId="Web-{00944CBB-509F-FB5C-9641-6400A7A36AED}" dt="2025-02-10T21:20:51.352" v="13"/>
        <pc:sldMkLst>
          <pc:docMk/>
          <pc:sldMk cId="3856206584" sldId="356"/>
        </pc:sldMkLst>
      </pc:sldChg>
    </pc:docChg>
  </pc:docChgLst>
  <pc:docChgLst>
    <pc:chgData name="Georgia Woods" userId="S::gwoods@bcpud.org::bcc7f6b7-668c-4aed-81dc-63f139499348" providerId="AD" clId="Web-{FBC4D066-836B-BB48-4E28-D11AAA585957}"/>
    <pc:docChg chg="mod addSld delSld modSld">
      <pc:chgData name="Georgia Woods" userId="S::gwoods@bcpud.org::bcc7f6b7-668c-4aed-81dc-63f139499348" providerId="AD" clId="Web-{FBC4D066-836B-BB48-4E28-D11AAA585957}" dt="2025-02-07T18:30:43.875" v="61"/>
      <pc:docMkLst>
        <pc:docMk/>
      </pc:docMkLst>
      <pc:sldChg chg="modSp">
        <pc:chgData name="Georgia Woods" userId="S::gwoods@bcpud.org::bcc7f6b7-668c-4aed-81dc-63f139499348" providerId="AD" clId="Web-{FBC4D066-836B-BB48-4E28-D11AAA585957}" dt="2025-02-07T18:18:51.746" v="3" actId="20577"/>
        <pc:sldMkLst>
          <pc:docMk/>
          <pc:sldMk cId="3328710658" sldId="256"/>
        </pc:sldMkLst>
        <pc:spChg chg="mod">
          <ac:chgData name="Georgia Woods" userId="S::gwoods@bcpud.org::bcc7f6b7-668c-4aed-81dc-63f139499348" providerId="AD" clId="Web-{FBC4D066-836B-BB48-4E28-D11AAA585957}" dt="2025-02-07T18:18:51.746" v="3" actId="20577"/>
          <ac:spMkLst>
            <pc:docMk/>
            <pc:sldMk cId="3328710658" sldId="256"/>
            <ac:spMk id="3" creationId="{8E3BDE92-AC21-4F8A-95AB-44EF1A9FE515}"/>
          </ac:spMkLst>
        </pc:spChg>
      </pc:sldChg>
      <pc:sldChg chg="modSp">
        <pc:chgData name="Georgia Woods" userId="S::gwoods@bcpud.org::bcc7f6b7-668c-4aed-81dc-63f139499348" providerId="AD" clId="Web-{FBC4D066-836B-BB48-4E28-D11AAA585957}" dt="2025-02-07T18:19:03.996" v="7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FBC4D066-836B-BB48-4E28-D11AAA585957}" dt="2025-02-07T18:19:03.996" v="7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delSp modSp delAnim">
        <pc:chgData name="Georgia Woods" userId="S::gwoods@bcpud.org::bcc7f6b7-668c-4aed-81dc-63f139499348" providerId="AD" clId="Web-{FBC4D066-836B-BB48-4E28-D11AAA585957}" dt="2025-02-07T18:19:26.013" v="14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FBC4D066-836B-BB48-4E28-D11AAA585957}" dt="2025-02-07T18:19:26.013" v="14" actId="20577"/>
          <ac:spMkLst>
            <pc:docMk/>
            <pc:sldMk cId="1695729711" sldId="333"/>
            <ac:spMk id="13" creationId="{0EC041E7-2FAF-C517-43E4-8C293DF0C719}"/>
          </ac:spMkLst>
        </pc:spChg>
        <pc:spChg chg="mod">
          <ac:chgData name="Georgia Woods" userId="S::gwoods@bcpud.org::bcc7f6b7-668c-4aed-81dc-63f139499348" providerId="AD" clId="Web-{FBC4D066-836B-BB48-4E28-D11AAA585957}" dt="2025-02-07T18:19:21.153" v="12" actId="20577"/>
          <ac:spMkLst>
            <pc:docMk/>
            <pc:sldMk cId="1695729711" sldId="333"/>
            <ac:spMk id="14" creationId="{F4DF23FE-8535-EC94-9B97-C0AF6F71EBDD}"/>
          </ac:spMkLst>
        </pc:spChg>
      </pc:sldChg>
      <pc:sldChg chg="add del">
        <pc:chgData name="Georgia Woods" userId="S::gwoods@bcpud.org::bcc7f6b7-668c-4aed-81dc-63f139499348" providerId="AD" clId="Web-{FBC4D066-836B-BB48-4E28-D11AAA585957}" dt="2025-02-07T18:30:43.875" v="61"/>
        <pc:sldMkLst>
          <pc:docMk/>
          <pc:sldMk cId="2261446903" sldId="335"/>
        </pc:sldMkLst>
      </pc:sldChg>
      <pc:sldChg chg="modSp add replId">
        <pc:chgData name="Georgia Woods" userId="S::gwoods@bcpud.org::bcc7f6b7-668c-4aed-81dc-63f139499348" providerId="AD" clId="Web-{FBC4D066-836B-BB48-4E28-D11AAA585957}" dt="2025-02-07T18:29:02.950" v="28" actId="20577"/>
        <pc:sldMkLst>
          <pc:docMk/>
          <pc:sldMk cId="3757593516" sldId="336"/>
        </pc:sldMkLst>
        <pc:spChg chg="mod">
          <ac:chgData name="Georgia Woods" userId="S::gwoods@bcpud.org::bcc7f6b7-668c-4aed-81dc-63f139499348" providerId="AD" clId="Web-{FBC4D066-836B-BB48-4E28-D11AAA585957}" dt="2025-02-07T18:29:02.950" v="28" actId="20577"/>
          <ac:spMkLst>
            <pc:docMk/>
            <pc:sldMk cId="3757593516" sldId="336"/>
            <ac:spMk id="2" creationId="{C20D40C6-DBF3-C76F-8DDA-9C068954BBD6}"/>
          </ac:spMkLst>
        </pc:spChg>
      </pc:sldChg>
      <pc:sldChg chg="modSp add replId">
        <pc:chgData name="Georgia Woods" userId="S::gwoods@bcpud.org::bcc7f6b7-668c-4aed-81dc-63f139499348" providerId="AD" clId="Web-{FBC4D066-836B-BB48-4E28-D11AAA585957}" dt="2025-02-07T18:29:28.060" v="40" actId="20577"/>
        <pc:sldMkLst>
          <pc:docMk/>
          <pc:sldMk cId="2941071915" sldId="337"/>
        </pc:sldMkLst>
        <pc:spChg chg="mod">
          <ac:chgData name="Georgia Woods" userId="S::gwoods@bcpud.org::bcc7f6b7-668c-4aed-81dc-63f139499348" providerId="AD" clId="Web-{FBC4D066-836B-BB48-4E28-D11AAA585957}" dt="2025-02-07T18:29:28.060" v="40" actId="20577"/>
          <ac:spMkLst>
            <pc:docMk/>
            <pc:sldMk cId="2941071915" sldId="337"/>
            <ac:spMk id="2" creationId="{FBC4EA84-5428-9535-0734-07BCF4B2A6D3}"/>
          </ac:spMkLst>
        </pc:spChg>
      </pc:sldChg>
      <pc:sldChg chg="modSp add replId">
        <pc:chgData name="Georgia Woods" userId="S::gwoods@bcpud.org::bcc7f6b7-668c-4aed-81dc-63f139499348" providerId="AD" clId="Web-{FBC4D066-836B-BB48-4E28-D11AAA585957}" dt="2025-02-07T18:29:51.764" v="46" actId="20577"/>
        <pc:sldMkLst>
          <pc:docMk/>
          <pc:sldMk cId="1145460355" sldId="338"/>
        </pc:sldMkLst>
        <pc:spChg chg="mod">
          <ac:chgData name="Georgia Woods" userId="S::gwoods@bcpud.org::bcc7f6b7-668c-4aed-81dc-63f139499348" providerId="AD" clId="Web-{FBC4D066-836B-BB48-4E28-D11AAA585957}" dt="2025-02-07T18:29:51.764" v="46" actId="20577"/>
          <ac:spMkLst>
            <pc:docMk/>
            <pc:sldMk cId="1145460355" sldId="338"/>
            <ac:spMk id="2" creationId="{DD8132A9-3F09-64CA-D619-60C75F1C3D41}"/>
          </ac:spMkLst>
        </pc:spChg>
      </pc:sldChg>
      <pc:sldChg chg="modSp add replId">
        <pc:chgData name="Georgia Woods" userId="S::gwoods@bcpud.org::bcc7f6b7-668c-4aed-81dc-63f139499348" providerId="AD" clId="Web-{FBC4D066-836B-BB48-4E28-D11AAA585957}" dt="2025-02-07T18:30:23.405" v="59" actId="14100"/>
        <pc:sldMkLst>
          <pc:docMk/>
          <pc:sldMk cId="3048124220" sldId="339"/>
        </pc:sldMkLst>
        <pc:spChg chg="mod">
          <ac:chgData name="Georgia Woods" userId="S::gwoods@bcpud.org::bcc7f6b7-668c-4aed-81dc-63f139499348" providerId="AD" clId="Web-{FBC4D066-836B-BB48-4E28-D11AAA585957}" dt="2025-02-07T18:30:23.405" v="59" actId="14100"/>
          <ac:spMkLst>
            <pc:docMk/>
            <pc:sldMk cId="3048124220" sldId="339"/>
            <ac:spMk id="2" creationId="{85F8282B-3CE2-D87E-BFDD-1BE05DBD7BC3}"/>
          </ac:spMkLst>
        </pc:spChg>
      </pc:sldChg>
    </pc:docChg>
  </pc:docChgLst>
  <pc:docChgLst>
    <pc:chgData name="Georgia Woods" userId="S::gwoods@bcpud.org::bcc7f6b7-668c-4aed-81dc-63f139499348" providerId="AD" clId="Web-{C704F469-5114-FE24-AF99-DAE9C0D9F50E}"/>
    <pc:docChg chg="addSld delSld modSld sldOrd">
      <pc:chgData name="Georgia Woods" userId="S::gwoods@bcpud.org::bcc7f6b7-668c-4aed-81dc-63f139499348" providerId="AD" clId="Web-{C704F469-5114-FE24-AF99-DAE9C0D9F50E}" dt="2025-02-10T23:27:45.155" v="1866" actId="1076"/>
      <pc:docMkLst>
        <pc:docMk/>
      </pc:docMkLst>
      <pc:sldChg chg="del">
        <pc:chgData name="Georgia Woods" userId="S::gwoods@bcpud.org::bcc7f6b7-668c-4aed-81dc-63f139499348" providerId="AD" clId="Web-{C704F469-5114-FE24-AF99-DAE9C0D9F50E}" dt="2025-02-10T20:40:51.787" v="658"/>
        <pc:sldMkLst>
          <pc:docMk/>
          <pc:sldMk cId="1647111722" sldId="315"/>
        </pc:sldMkLst>
      </pc:sldChg>
      <pc:sldChg chg="addSp delSp modSp">
        <pc:chgData name="Georgia Woods" userId="S::gwoods@bcpud.org::bcc7f6b7-668c-4aed-81dc-63f139499348" providerId="AD" clId="Web-{C704F469-5114-FE24-AF99-DAE9C0D9F50E}" dt="2025-02-10T21:35:54.372" v="989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C704F469-5114-FE24-AF99-DAE9C0D9F50E}" dt="2025-02-10T20:40:40.568" v="657" actId="20577"/>
          <ac:spMkLst>
            <pc:docMk/>
            <pc:sldMk cId="800267879" sldId="319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C704F469-5114-FE24-AF99-DAE9C0D9F50E}" dt="2025-02-10T21:35:54.372" v="989" actId="20577"/>
          <ac:spMkLst>
            <pc:docMk/>
            <pc:sldMk cId="800267879" sldId="319"/>
            <ac:spMk id="5" creationId="{4314B92F-24E9-EF73-0062-549995B2E7D7}"/>
          </ac:spMkLst>
        </pc:spChg>
        <pc:picChg chg="add mod">
          <ac:chgData name="Georgia Woods" userId="S::gwoods@bcpud.org::bcc7f6b7-668c-4aed-81dc-63f139499348" providerId="AD" clId="Web-{C704F469-5114-FE24-AF99-DAE9C0D9F50E}" dt="2025-02-10T21:34:43.590" v="980" actId="1076"/>
          <ac:picMkLst>
            <pc:docMk/>
            <pc:sldMk cId="800267879" sldId="319"/>
            <ac:picMk id="3" creationId="{DE21A4D9-3BCE-DE52-ABC1-5C403F25196A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35:22.293" v="986" actId="1076"/>
          <ac:picMkLst>
            <pc:docMk/>
            <pc:sldMk cId="800267879" sldId="319"/>
            <ac:picMk id="4" creationId="{C97FE087-78F8-815F-DCCF-543F00DBE8A1}"/>
          </ac:picMkLst>
        </pc:picChg>
        <pc:picChg chg="del">
          <ac:chgData name="Georgia Woods" userId="S::gwoods@bcpud.org::bcc7f6b7-668c-4aed-81dc-63f139499348" providerId="AD" clId="Web-{C704F469-5114-FE24-AF99-DAE9C0D9F50E}" dt="2025-02-10T21:34:33.059" v="977"/>
          <ac:picMkLst>
            <pc:docMk/>
            <pc:sldMk cId="800267879" sldId="319"/>
            <ac:picMk id="8" creationId="{385C9453-165F-7BE9-A958-90A889140F05}"/>
          </ac:picMkLst>
        </pc:picChg>
      </pc:sldChg>
      <pc:sldChg chg="addSp delSp modSp">
        <pc:chgData name="Georgia Woods" userId="S::gwoods@bcpud.org::bcc7f6b7-668c-4aed-81dc-63f139499348" providerId="AD" clId="Web-{C704F469-5114-FE24-AF99-DAE9C0D9F50E}" dt="2025-02-10T21:38:06.654" v="1052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C704F469-5114-FE24-AF99-DAE9C0D9F50E}" dt="2025-02-10T20:40:35.646" v="656" actId="20577"/>
          <ac:spMkLst>
            <pc:docMk/>
            <pc:sldMk cId="1258323938" sldId="320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C704F469-5114-FE24-AF99-DAE9C0D9F50E}" dt="2025-02-10T21:38:06.654" v="1052" actId="20577"/>
          <ac:spMkLst>
            <pc:docMk/>
            <pc:sldMk cId="1258323938" sldId="320"/>
            <ac:spMk id="3" creationId="{C80921DB-7B70-2001-656F-BCE3DDCE51C9}"/>
          </ac:spMkLst>
        </pc:spChg>
        <pc:picChg chg="del">
          <ac:chgData name="Georgia Woods" userId="S::gwoods@bcpud.org::bcc7f6b7-668c-4aed-81dc-63f139499348" providerId="AD" clId="Web-{C704F469-5114-FE24-AF99-DAE9C0D9F50E}" dt="2025-02-10T20:36:48.129" v="536"/>
          <ac:picMkLst>
            <pc:docMk/>
            <pc:sldMk cId="1258323938" sldId="320"/>
            <ac:picMk id="4" creationId="{5DE17F53-7980-6F0D-862D-76F25EAC0914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8:48.333" v="628" actId="14100"/>
          <ac:picMkLst>
            <pc:docMk/>
            <pc:sldMk cId="1258323938" sldId="320"/>
            <ac:picMk id="5" creationId="{F7BE5B85-D0D7-521B-72E1-D72985A01182}"/>
          </ac:picMkLst>
        </pc:picChg>
      </pc:sldChg>
      <pc:sldChg chg="del">
        <pc:chgData name="Georgia Woods" userId="S::gwoods@bcpud.org::bcc7f6b7-668c-4aed-81dc-63f139499348" providerId="AD" clId="Web-{C704F469-5114-FE24-AF99-DAE9C0D9F50E}" dt="2025-02-10T21:20:29.678" v="809"/>
        <pc:sldMkLst>
          <pc:docMk/>
          <pc:sldMk cId="3680161271" sldId="321"/>
        </pc:sldMkLst>
      </pc:sldChg>
      <pc:sldChg chg="modSp modCm">
        <pc:chgData name="Georgia Woods" userId="S::gwoods@bcpud.org::bcc7f6b7-668c-4aed-81dc-63f139499348" providerId="AD" clId="Web-{C704F469-5114-FE24-AF99-DAE9C0D9F50E}" dt="2025-02-10T21:52:05.175" v="1149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C704F469-5114-FE24-AF99-DAE9C0D9F50E}" dt="2025-02-10T21:51:47.503" v="1144" actId="20577"/>
          <ac:spMkLst>
            <pc:docMk/>
            <pc:sldMk cId="4011978784" sldId="331"/>
            <ac:spMk id="2" creationId="{6C555B3B-0131-6666-952D-1896A587A275}"/>
          </ac:spMkLst>
        </pc:spChg>
        <pc:spChg chg="mod">
          <ac:chgData name="Georgia Woods" userId="S::gwoods@bcpud.org::bcc7f6b7-668c-4aed-81dc-63f139499348" providerId="AD" clId="Web-{C704F469-5114-FE24-AF99-DAE9C0D9F50E}" dt="2025-02-10T21:52:05.175" v="1149" actId="20577"/>
          <ac:spMkLst>
            <pc:docMk/>
            <pc:sldMk cId="4011978784" sldId="331"/>
            <ac:spMk id="3" creationId="{DD37D6E1-E9CD-5E7A-0C39-78385984321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C704F469-5114-FE24-AF99-DAE9C0D9F50E}" dt="2025-02-10T21:52:05.175" v="1149" actId="20577"/>
              <pc2:cmMkLst xmlns:pc2="http://schemas.microsoft.com/office/powerpoint/2019/9/main/command">
                <pc:docMk/>
                <pc:sldMk cId="4011978784" sldId="331"/>
                <pc2:cmMk id="{862FCDE2-593A-49BE-84AE-5C67F168D6AC}"/>
              </pc2:cmMkLst>
            </pc226:cmChg>
          </p:ext>
        </pc:extLst>
      </pc:sldChg>
      <pc:sldChg chg="addSp delSp modSp addAnim delAnim">
        <pc:chgData name="Georgia Woods" userId="S::gwoods@bcpud.org::bcc7f6b7-668c-4aed-81dc-63f139499348" providerId="AD" clId="Web-{C704F469-5114-FE24-AF99-DAE9C0D9F50E}" dt="2025-02-10T22:23:33.438" v="1837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C704F469-5114-FE24-AF99-DAE9C0D9F50E}" dt="2025-02-10T21:18:19.958" v="807" actId="1076"/>
          <ac:spMkLst>
            <pc:docMk/>
            <pc:sldMk cId="1695729711" sldId="333"/>
            <ac:spMk id="2" creationId="{382C1659-0424-14AB-31D7-FF55092446E0}"/>
          </ac:spMkLst>
        </pc:spChg>
        <pc:spChg chg="mod">
          <ac:chgData name="Georgia Woods" userId="S::gwoods@bcpud.org::bcc7f6b7-668c-4aed-81dc-63f139499348" providerId="AD" clId="Web-{C704F469-5114-FE24-AF99-DAE9C0D9F50E}" dt="2025-02-10T21:18:11.615" v="802" actId="1076"/>
          <ac:spMkLst>
            <pc:docMk/>
            <pc:sldMk cId="1695729711" sldId="333"/>
            <ac:spMk id="7" creationId="{F1990515-4C91-243F-F372-4FE6695C3E51}"/>
          </ac:spMkLst>
        </pc:spChg>
        <pc:spChg chg="mod">
          <ac:chgData name="Georgia Woods" userId="S::gwoods@bcpud.org::bcc7f6b7-668c-4aed-81dc-63f139499348" providerId="AD" clId="Web-{C704F469-5114-FE24-AF99-DAE9C0D9F50E}" dt="2025-02-10T22:19:21.217" v="1820" actId="1076"/>
          <ac:spMkLst>
            <pc:docMk/>
            <pc:sldMk cId="1695729711" sldId="333"/>
            <ac:spMk id="9" creationId="{AE85FE3B-66F3-6F4A-DEA2-7C03317742EA}"/>
          </ac:spMkLst>
        </pc:spChg>
        <pc:spChg chg="add mod">
          <ac:chgData name="Georgia Woods" userId="S::gwoods@bcpud.org::bcc7f6b7-668c-4aed-81dc-63f139499348" providerId="AD" clId="Web-{C704F469-5114-FE24-AF99-DAE9C0D9F50E}" dt="2025-02-10T22:20:28.968" v="1834" actId="1076"/>
          <ac:spMkLst>
            <pc:docMk/>
            <pc:sldMk cId="1695729711" sldId="333"/>
            <ac:spMk id="10" creationId="{D2E244D0-C496-8554-3A52-18A16BD3FC18}"/>
          </ac:spMkLst>
        </pc:spChg>
        <pc:spChg chg="del mod">
          <ac:chgData name="Georgia Woods" userId="S::gwoods@bcpud.org::bcc7f6b7-668c-4aed-81dc-63f139499348" providerId="AD" clId="Web-{C704F469-5114-FE24-AF99-DAE9C0D9F50E}" dt="2025-02-10T22:20:34.390" v="1836"/>
          <ac:spMkLst>
            <pc:docMk/>
            <pc:sldMk cId="1695729711" sldId="333"/>
            <ac:spMk id="13" creationId="{0EC041E7-2FAF-C517-43E4-8C293DF0C719}"/>
          </ac:spMkLst>
        </pc:spChg>
        <pc:spChg chg="add del mod">
          <ac:chgData name="Georgia Woods" userId="S::gwoods@bcpud.org::bcc7f6b7-668c-4aed-81dc-63f139499348" providerId="AD" clId="Web-{C704F469-5114-FE24-AF99-DAE9C0D9F50E}" dt="2025-02-10T22:23:33.438" v="1837" actId="20577"/>
          <ac:spMkLst>
            <pc:docMk/>
            <pc:sldMk cId="1695729711" sldId="333"/>
            <ac:spMk id="14" creationId="{F4DF23FE-8535-EC94-9B97-C0AF6F71EBDD}"/>
          </ac:spMkLst>
        </pc:spChg>
        <pc:picChg chg="add del mod">
          <ac:chgData name="Georgia Woods" userId="S::gwoods@bcpud.org::bcc7f6b7-668c-4aed-81dc-63f139499348" providerId="AD" clId="Web-{C704F469-5114-FE24-AF99-DAE9C0D9F50E}" dt="2025-02-10T21:16:26.598" v="783"/>
          <ac:picMkLst>
            <pc:docMk/>
            <pc:sldMk cId="1695729711" sldId="333"/>
            <ac:picMk id="3" creationId="{791DADE8-EFDA-E7EF-8470-C853686CA32B}"/>
          </ac:picMkLst>
        </pc:picChg>
        <pc:picChg chg="add mod">
          <ac:chgData name="Georgia Woods" userId="S::gwoods@bcpud.org::bcc7f6b7-668c-4aed-81dc-63f139499348" providerId="AD" clId="Web-{C704F469-5114-FE24-AF99-DAE9C0D9F50E}" dt="2025-02-10T21:18:11.646" v="804" actId="1076"/>
          <ac:picMkLst>
            <pc:docMk/>
            <pc:sldMk cId="1695729711" sldId="333"/>
            <ac:picMk id="5" creationId="{384B90AB-C598-7975-42F7-C0B8FB7C25BA}"/>
          </ac:picMkLst>
        </pc:picChg>
        <pc:picChg chg="add mod">
          <ac:chgData name="Georgia Woods" userId="S::gwoods@bcpud.org::bcc7f6b7-668c-4aed-81dc-63f139499348" providerId="AD" clId="Web-{C704F469-5114-FE24-AF99-DAE9C0D9F50E}" dt="2025-02-10T21:18:14.958" v="806" actId="1076"/>
          <ac:picMkLst>
            <pc:docMk/>
            <pc:sldMk cId="1695729711" sldId="333"/>
            <ac:picMk id="6" creationId="{88637A2D-01A8-9DB2-4CF9-B27D12BEA601}"/>
          </ac:picMkLst>
        </pc:picChg>
      </pc:sldChg>
      <pc:sldChg chg="modSp">
        <pc:chgData name="Georgia Woods" userId="S::gwoods@bcpud.org::bcc7f6b7-668c-4aed-81dc-63f139499348" providerId="AD" clId="Web-{C704F469-5114-FE24-AF99-DAE9C0D9F50E}" dt="2025-02-10T21:49:47.612" v="1141" actId="20577"/>
        <pc:sldMkLst>
          <pc:docMk/>
          <pc:sldMk cId="269538104" sldId="334"/>
        </pc:sldMkLst>
        <pc:spChg chg="mod">
          <ac:chgData name="Georgia Woods" userId="S::gwoods@bcpud.org::bcc7f6b7-668c-4aed-81dc-63f139499348" providerId="AD" clId="Web-{C704F469-5114-FE24-AF99-DAE9C0D9F50E}" dt="2025-02-10T21:49:47.612" v="1141" actId="20577"/>
          <ac:spMkLst>
            <pc:docMk/>
            <pc:sldMk cId="269538104" sldId="334"/>
            <ac:spMk id="3" creationId="{568B704B-302E-C40A-A687-0B48EAACF839}"/>
          </ac:spMkLst>
        </pc:spChg>
        <pc:picChg chg="mod">
          <ac:chgData name="Georgia Woods" userId="S::gwoods@bcpud.org::bcc7f6b7-668c-4aed-81dc-63f139499348" providerId="AD" clId="Web-{C704F469-5114-FE24-AF99-DAE9C0D9F50E}" dt="2025-02-10T21:49:27.127" v="1132" actId="1076"/>
          <ac:picMkLst>
            <pc:docMk/>
            <pc:sldMk cId="269538104" sldId="334"/>
            <ac:picMk id="5" creationId="{440DCFAB-7385-2D35-E150-8E7522859AE5}"/>
          </ac:picMkLst>
        </pc:picChg>
      </pc:sldChg>
      <pc:sldChg chg="del">
        <pc:chgData name="Georgia Woods" userId="S::gwoods@bcpud.org::bcc7f6b7-668c-4aed-81dc-63f139499348" providerId="AD" clId="Web-{C704F469-5114-FE24-AF99-DAE9C0D9F50E}" dt="2025-02-10T22:19:10.639" v="1819"/>
        <pc:sldMkLst>
          <pc:docMk/>
          <pc:sldMk cId="2261446903" sldId="335"/>
        </pc:sldMkLst>
      </pc:sldChg>
      <pc:sldChg chg="addSp delSp modSp modCm">
        <pc:chgData name="Georgia Woods" userId="S::gwoods@bcpud.org::bcc7f6b7-668c-4aed-81dc-63f139499348" providerId="AD" clId="Web-{C704F469-5114-FE24-AF99-DAE9C0D9F50E}" dt="2025-02-10T16:22:05.552" v="305" actId="20577"/>
        <pc:sldMkLst>
          <pc:docMk/>
          <pc:sldMk cId="2941071915" sldId="337"/>
        </pc:sldMkLst>
        <pc:spChg chg="mod">
          <ac:chgData name="Georgia Woods" userId="S::gwoods@bcpud.org::bcc7f6b7-668c-4aed-81dc-63f139499348" providerId="AD" clId="Web-{C704F469-5114-FE24-AF99-DAE9C0D9F50E}" dt="2025-02-10T16:20:46.221" v="244" actId="14100"/>
          <ac:spMkLst>
            <pc:docMk/>
            <pc:sldMk cId="2941071915" sldId="337"/>
            <ac:spMk id="2" creationId="{FBC4EA84-5428-9535-0734-07BCF4B2A6D3}"/>
          </ac:spMkLst>
        </pc:spChg>
        <pc:spChg chg="mod">
          <ac:chgData name="Georgia Woods" userId="S::gwoods@bcpud.org::bcc7f6b7-668c-4aed-81dc-63f139499348" providerId="AD" clId="Web-{C704F469-5114-FE24-AF99-DAE9C0D9F50E}" dt="2025-02-10T16:22:05.552" v="305" actId="20577"/>
          <ac:spMkLst>
            <pc:docMk/>
            <pc:sldMk cId="2941071915" sldId="337"/>
            <ac:spMk id="3" creationId="{11D6E8B6-30CC-3832-AA3E-32363897C983}"/>
          </ac:spMkLst>
        </pc:spChg>
        <pc:picChg chg="del">
          <ac:chgData name="Georgia Woods" userId="S::gwoods@bcpud.org::bcc7f6b7-668c-4aed-81dc-63f139499348" providerId="AD" clId="Web-{C704F469-5114-FE24-AF99-DAE9C0D9F50E}" dt="2025-02-10T16:10:14.103" v="12"/>
          <ac:picMkLst>
            <pc:docMk/>
            <pc:sldMk cId="2941071915" sldId="337"/>
            <ac:picMk id="4" creationId="{2015C87D-B405-657E-9703-7F4A6439F76D}"/>
          </ac:picMkLst>
        </pc:picChg>
        <pc:picChg chg="add mod">
          <ac:chgData name="Georgia Woods" userId="S::gwoods@bcpud.org::bcc7f6b7-668c-4aed-81dc-63f139499348" providerId="AD" clId="Web-{C704F469-5114-FE24-AF99-DAE9C0D9F50E}" dt="2025-02-10T16:15:26.693" v="51" actId="1076"/>
          <ac:picMkLst>
            <pc:docMk/>
            <pc:sldMk cId="2941071915" sldId="337"/>
            <ac:picMk id="5" creationId="{469DC353-F9FC-02AA-709A-B0642E71B2E9}"/>
          </ac:picMkLst>
        </pc:picChg>
        <pc:picChg chg="add mod">
          <ac:chgData name="Georgia Woods" userId="S::gwoods@bcpud.org::bcc7f6b7-668c-4aed-81dc-63f139499348" providerId="AD" clId="Web-{C704F469-5114-FE24-AF99-DAE9C0D9F50E}" dt="2025-02-10T16:15:22.755" v="50" actId="1076"/>
          <ac:picMkLst>
            <pc:docMk/>
            <pc:sldMk cId="2941071915" sldId="337"/>
            <ac:picMk id="6" creationId="{5767A117-09E2-B780-14EF-EC2E98D080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C704F469-5114-FE24-AF99-DAE9C0D9F50E}" dt="2025-02-10T16:22:05.552" v="305" actId="20577"/>
              <pc2:cmMkLst xmlns:pc2="http://schemas.microsoft.com/office/powerpoint/2019/9/main/command">
                <pc:docMk/>
                <pc:sldMk cId="2941071915" sldId="337"/>
                <pc2:cmMk id="{0B06FE14-6CF2-4FE0-A698-E82507CCA3EF}"/>
              </pc2:cmMkLst>
            </pc226:cmChg>
          </p:ext>
        </pc:extLst>
      </pc:sldChg>
      <pc:sldChg chg="addSp delSp modSp">
        <pc:chgData name="Georgia Woods" userId="S::gwoods@bcpud.org::bcc7f6b7-668c-4aed-81dc-63f139499348" providerId="AD" clId="Web-{C704F469-5114-FE24-AF99-DAE9C0D9F50E}" dt="2025-02-10T22:05:27.727" v="1451" actId="1076"/>
        <pc:sldMkLst>
          <pc:docMk/>
          <pc:sldMk cId="3048124220" sldId="339"/>
        </pc:sldMkLst>
        <pc:spChg chg="mod">
          <ac:chgData name="Georgia Woods" userId="S::gwoods@bcpud.org::bcc7f6b7-668c-4aed-81dc-63f139499348" providerId="AD" clId="Web-{C704F469-5114-FE24-AF99-DAE9C0D9F50E}" dt="2025-02-10T21:56:36.880" v="1265" actId="1076"/>
          <ac:spMkLst>
            <pc:docMk/>
            <pc:sldMk cId="3048124220" sldId="339"/>
            <ac:spMk id="2" creationId="{85F8282B-3CE2-D87E-BFDD-1BE05DBD7BC3}"/>
          </ac:spMkLst>
        </pc:spChg>
        <pc:spChg chg="del mod">
          <ac:chgData name="Georgia Woods" userId="S::gwoods@bcpud.org::bcc7f6b7-668c-4aed-81dc-63f139499348" providerId="AD" clId="Web-{C704F469-5114-FE24-AF99-DAE9C0D9F50E}" dt="2025-02-10T21:56:23.739" v="1263"/>
          <ac:spMkLst>
            <pc:docMk/>
            <pc:sldMk cId="3048124220" sldId="339"/>
            <ac:spMk id="3" creationId="{7E93130A-980A-9EB7-8F61-02625E73BBDB}"/>
          </ac:spMkLst>
        </pc:spChg>
        <pc:spChg chg="add del mod">
          <ac:chgData name="Georgia Woods" userId="S::gwoods@bcpud.org::bcc7f6b7-668c-4aed-81dc-63f139499348" providerId="AD" clId="Web-{C704F469-5114-FE24-AF99-DAE9C0D9F50E}" dt="2025-02-10T21:56:29.614" v="1264"/>
          <ac:spMkLst>
            <pc:docMk/>
            <pc:sldMk cId="3048124220" sldId="339"/>
            <ac:spMk id="6" creationId="{3AEB2B30-6942-5797-BB71-8E5BCEEB1134}"/>
          </ac:spMkLst>
        </pc:spChg>
        <pc:spChg chg="add mod">
          <ac:chgData name="Georgia Woods" userId="S::gwoods@bcpud.org::bcc7f6b7-668c-4aed-81dc-63f139499348" providerId="AD" clId="Web-{C704F469-5114-FE24-AF99-DAE9C0D9F50E}" dt="2025-02-10T22:04:51.321" v="1443" actId="20577"/>
          <ac:spMkLst>
            <pc:docMk/>
            <pc:sldMk cId="3048124220" sldId="339"/>
            <ac:spMk id="9" creationId="{8EB30549-0034-948B-83DC-F12163F2329C}"/>
          </ac:spMkLst>
        </pc:spChg>
        <pc:spChg chg="add del">
          <ac:chgData name="Georgia Woods" userId="S::gwoods@bcpud.org::bcc7f6b7-668c-4aed-81dc-63f139499348" providerId="AD" clId="Web-{C704F469-5114-FE24-AF99-DAE9C0D9F50E}" dt="2025-02-10T22:00:42.163" v="1384"/>
          <ac:spMkLst>
            <pc:docMk/>
            <pc:sldMk cId="3048124220" sldId="339"/>
            <ac:spMk id="19" creationId="{26453F3A-D23D-B12B-38CA-AE0B42967426}"/>
          </ac:spMkLst>
        </pc:spChg>
        <pc:picChg chg="del">
          <ac:chgData name="Georgia Woods" userId="S::gwoods@bcpud.org::bcc7f6b7-668c-4aed-81dc-63f139499348" providerId="AD" clId="Web-{C704F469-5114-FE24-AF99-DAE9C0D9F50E}" dt="2025-02-10T21:39:34.092" v="1057"/>
          <ac:picMkLst>
            <pc:docMk/>
            <pc:sldMk cId="3048124220" sldId="339"/>
            <ac:picMk id="4" creationId="{DAE22E2D-DB56-8AD2-02FD-077758495D37}"/>
          </ac:picMkLst>
        </pc:picChg>
        <pc:picChg chg="add mod">
          <ac:chgData name="Georgia Woods" userId="S::gwoods@bcpud.org::bcc7f6b7-668c-4aed-81dc-63f139499348" providerId="AD" clId="Web-{C704F469-5114-FE24-AF99-DAE9C0D9F50E}" dt="2025-02-10T21:57:20.959" v="1269"/>
          <ac:picMkLst>
            <pc:docMk/>
            <pc:sldMk cId="3048124220" sldId="339"/>
            <ac:picMk id="7" creationId="{5A69ABEA-F451-E868-B15F-1B860FF7AA5A}"/>
          </ac:picMkLst>
        </pc:picChg>
        <pc:inkChg chg="add mod">
          <ac:chgData name="Georgia Woods" userId="S::gwoods@bcpud.org::bcc7f6b7-668c-4aed-81dc-63f139499348" providerId="AD" clId="Web-{C704F469-5114-FE24-AF99-DAE9C0D9F50E}" dt="2025-02-10T22:05:27.727" v="1451" actId="1076"/>
          <ac:inkMkLst>
            <pc:docMk/>
            <pc:sldMk cId="3048124220" sldId="339"/>
            <ac:inkMk id="11" creationId="{3D906D58-953D-10B6-8518-8F56FB62FA59}"/>
          </ac:inkMkLst>
        </pc:inkChg>
        <pc:inkChg chg="add del">
          <ac:chgData name="Georgia Woods" userId="S::gwoods@bcpud.org::bcc7f6b7-668c-4aed-81dc-63f139499348" providerId="AD" clId="Web-{C704F469-5114-FE24-AF99-DAE9C0D9F50E}" dt="2025-02-10T21:59:49.100" v="1376"/>
          <ac:inkMkLst>
            <pc:docMk/>
            <pc:sldMk cId="3048124220" sldId="339"/>
            <ac:inkMk id="13" creationId="{2593B428-1D5A-29F3-D8E5-8ADC9B0D9039}"/>
          </ac:inkMkLst>
        </pc:inkChg>
        <pc:inkChg chg="add del">
          <ac:chgData name="Georgia Woods" userId="S::gwoods@bcpud.org::bcc7f6b7-668c-4aed-81dc-63f139499348" providerId="AD" clId="Web-{C704F469-5114-FE24-AF99-DAE9C0D9F50E}" dt="2025-02-10T21:59:46.444" v="1375"/>
          <ac:inkMkLst>
            <pc:docMk/>
            <pc:sldMk cId="3048124220" sldId="339"/>
            <ac:inkMk id="14" creationId="{973B4BEF-2C1B-9FA0-5B14-854A4765D00B}"/>
          </ac:inkMkLst>
        </pc:inkChg>
        <pc:inkChg chg="add">
          <ac:chgData name="Georgia Woods" userId="S::gwoods@bcpud.org::bcc7f6b7-668c-4aed-81dc-63f139499348" providerId="AD" clId="Web-{C704F469-5114-FE24-AF99-DAE9C0D9F50E}" dt="2025-02-10T21:59:52.678" v="1377"/>
          <ac:inkMkLst>
            <pc:docMk/>
            <pc:sldMk cId="3048124220" sldId="339"/>
            <ac:inkMk id="15" creationId="{38D862DF-6D79-1365-BF32-6B5A7F363788}"/>
          </ac:inkMkLst>
        </pc:inkChg>
        <pc:inkChg chg="add">
          <ac:chgData name="Georgia Woods" userId="S::gwoods@bcpud.org::bcc7f6b7-668c-4aed-81dc-63f139499348" providerId="AD" clId="Web-{C704F469-5114-FE24-AF99-DAE9C0D9F50E}" dt="2025-02-10T21:59:56.631" v="1378"/>
          <ac:inkMkLst>
            <pc:docMk/>
            <pc:sldMk cId="3048124220" sldId="339"/>
            <ac:inkMk id="16" creationId="{2551FA19-4B7A-398C-4F9E-B8F0608668B0}"/>
          </ac:inkMkLst>
        </pc:inkChg>
        <pc:inkChg chg="add">
          <ac:chgData name="Georgia Woods" userId="S::gwoods@bcpud.org::bcc7f6b7-668c-4aed-81dc-63f139499348" providerId="AD" clId="Web-{C704F469-5114-FE24-AF99-DAE9C0D9F50E}" dt="2025-02-10T22:00:23.647" v="1379"/>
          <ac:inkMkLst>
            <pc:docMk/>
            <pc:sldMk cId="3048124220" sldId="339"/>
            <ac:inkMk id="17" creationId="{DB536D85-8E07-6199-0AFF-0929265398B9}"/>
          </ac:inkMkLst>
        </pc:inkChg>
        <pc:inkChg chg="add del">
          <ac:chgData name="Georgia Woods" userId="S::gwoods@bcpud.org::bcc7f6b7-668c-4aed-81dc-63f139499348" providerId="AD" clId="Web-{C704F469-5114-FE24-AF99-DAE9C0D9F50E}" dt="2025-02-10T22:00:27.022" v="1381"/>
          <ac:inkMkLst>
            <pc:docMk/>
            <pc:sldMk cId="3048124220" sldId="339"/>
            <ac:inkMk id="18" creationId="{1CE46227-3162-0208-49E5-4633225D4473}"/>
          </ac:inkMkLst>
        </pc:inkChg>
        <pc:inkChg chg="add del">
          <ac:chgData name="Georgia Woods" userId="S::gwoods@bcpud.org::bcc7f6b7-668c-4aed-81dc-63f139499348" providerId="AD" clId="Web-{C704F469-5114-FE24-AF99-DAE9C0D9F50E}" dt="2025-02-10T22:00:48.632" v="1385"/>
          <ac:inkMkLst>
            <pc:docMk/>
            <pc:sldMk cId="3048124220" sldId="339"/>
            <ac:inkMk id="20" creationId="{0990C5DA-7389-6EC9-EBF1-E11B76223400}"/>
          </ac:inkMkLst>
        </pc:inkChg>
      </pc:sldChg>
      <pc:sldChg chg="addSp delSp modSp new addAnim">
        <pc:chgData name="Georgia Woods" userId="S::gwoods@bcpud.org::bcc7f6b7-668c-4aed-81dc-63f139499348" providerId="AD" clId="Web-{C704F469-5114-FE24-AF99-DAE9C0D9F50E}" dt="2025-02-10T23:27:45.155" v="1866" actId="1076"/>
        <pc:sldMkLst>
          <pc:docMk/>
          <pc:sldMk cId="2718366418" sldId="340"/>
        </pc:sldMkLst>
        <pc:spChg chg="del">
          <ac:chgData name="Georgia Woods" userId="S::gwoods@bcpud.org::bcc7f6b7-668c-4aed-81dc-63f139499348" providerId="AD" clId="Web-{C704F469-5114-FE24-AF99-DAE9C0D9F50E}" dt="2025-02-10T16:05:03.638" v="3"/>
          <ac:spMkLst>
            <pc:docMk/>
            <pc:sldMk cId="2718366418" sldId="340"/>
            <ac:spMk id="2" creationId="{7C9B1561-42C0-AAB8-5BA1-850E65DDF6AF}"/>
          </ac:spMkLst>
        </pc:spChg>
        <pc:spChg chg="del">
          <ac:chgData name="Georgia Woods" userId="S::gwoods@bcpud.org::bcc7f6b7-668c-4aed-81dc-63f139499348" providerId="AD" clId="Web-{C704F469-5114-FE24-AF99-DAE9C0D9F50E}" dt="2025-02-10T16:05:07.732" v="4"/>
          <ac:spMkLst>
            <pc:docMk/>
            <pc:sldMk cId="2718366418" sldId="340"/>
            <ac:spMk id="3" creationId="{074F3164-EF46-002A-EB49-103BD8EED98E}"/>
          </ac:spMkLst>
        </pc:spChg>
        <pc:spChg chg="add mod">
          <ac:chgData name="Georgia Woods" userId="S::gwoods@bcpud.org::bcc7f6b7-668c-4aed-81dc-63f139499348" providerId="AD" clId="Web-{C704F469-5114-FE24-AF99-DAE9C0D9F50E}" dt="2025-02-10T22:07:18.150" v="1463" actId="20577"/>
          <ac:spMkLst>
            <pc:docMk/>
            <pc:sldMk cId="2718366418" sldId="340"/>
            <ac:spMk id="3" creationId="{A53BEFA7-A2AC-C027-BF7B-108EA8E4C961}"/>
          </ac:spMkLst>
        </pc:spChg>
        <pc:picChg chg="add mod">
          <ac:chgData name="Georgia Woods" userId="S::gwoods@bcpud.org::bcc7f6b7-668c-4aed-81dc-63f139499348" providerId="AD" clId="Web-{C704F469-5114-FE24-AF99-DAE9C0D9F50E}" dt="2025-02-10T23:27:45.155" v="1866" actId="1076"/>
          <ac:picMkLst>
            <pc:docMk/>
            <pc:sldMk cId="2718366418" sldId="340"/>
            <ac:picMk id="2" creationId="{D7B1D838-9C0F-E3D8-3819-3E78B9FF4D57}"/>
          </ac:picMkLst>
        </pc:picChg>
        <pc:picChg chg="add mod">
          <ac:chgData name="Georgia Woods" userId="S::gwoods@bcpud.org::bcc7f6b7-668c-4aed-81dc-63f139499348" providerId="AD" clId="Web-{C704F469-5114-FE24-AF99-DAE9C0D9F50E}" dt="2025-02-10T23:27:39.249" v="1864" actId="14100"/>
          <ac:picMkLst>
            <pc:docMk/>
            <pc:sldMk cId="2718366418" sldId="340"/>
            <ac:picMk id="4" creationId="{B9D486C6-0C64-3243-887D-4AE1FA0F396E}"/>
          </ac:picMkLst>
        </pc:picChg>
      </pc:sldChg>
      <pc:sldChg chg="addSp delSp modSp new del">
        <pc:chgData name="Georgia Woods" userId="S::gwoods@bcpud.org::bcc7f6b7-668c-4aed-81dc-63f139499348" providerId="AD" clId="Web-{C704F469-5114-FE24-AF99-DAE9C0D9F50E}" dt="2025-02-10T21:51:33.644" v="1142"/>
        <pc:sldMkLst>
          <pc:docMk/>
          <pc:sldMk cId="3653425830" sldId="341"/>
        </pc:sldMkLst>
        <pc:spChg chg="del">
          <ac:chgData name="Georgia Woods" userId="S::gwoods@bcpud.org::bcc7f6b7-668c-4aed-81dc-63f139499348" providerId="AD" clId="Web-{C704F469-5114-FE24-AF99-DAE9C0D9F50E}" dt="2025-02-10T16:06:46.658" v="6"/>
          <ac:spMkLst>
            <pc:docMk/>
            <pc:sldMk cId="3653425830" sldId="341"/>
            <ac:spMk id="3" creationId="{0AB3E701-3069-F7AF-FAFC-665D1AFF4336}"/>
          </ac:spMkLst>
        </pc:spChg>
        <pc:spChg chg="add mod">
          <ac:chgData name="Georgia Woods" userId="S::gwoods@bcpud.org::bcc7f6b7-668c-4aed-81dc-63f139499348" providerId="AD" clId="Web-{C704F469-5114-FE24-AF99-DAE9C0D9F50E}" dt="2025-02-10T16:10:09.494" v="11"/>
          <ac:spMkLst>
            <pc:docMk/>
            <pc:sldMk cId="3653425830" sldId="341"/>
            <ac:spMk id="6" creationId="{39FA4992-EB9D-1449-EC21-C2EDA3CED792}"/>
          </ac:spMkLst>
        </pc:spChg>
        <pc:picChg chg="add del mod ord">
          <ac:chgData name="Georgia Woods" userId="S::gwoods@bcpud.org::bcc7f6b7-668c-4aed-81dc-63f139499348" providerId="AD" clId="Web-{C704F469-5114-FE24-AF99-DAE9C0D9F50E}" dt="2025-02-10T16:10:09.494" v="11"/>
          <ac:picMkLst>
            <pc:docMk/>
            <pc:sldMk cId="3653425830" sldId="341"/>
            <ac:picMk id="4" creationId="{3D0467B4-CEA9-3D43-4767-8D8D421EF0C0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16:13:26.907" v="37" actId="1076"/>
        <pc:sldMkLst>
          <pc:docMk/>
          <pc:sldMk cId="356022554" sldId="342"/>
        </pc:sldMkLst>
        <pc:spChg chg="del">
          <ac:chgData name="Georgia Woods" userId="S::gwoods@bcpud.org::bcc7f6b7-668c-4aed-81dc-63f139499348" providerId="AD" clId="Web-{C704F469-5114-FE24-AF99-DAE9C0D9F50E}" dt="2025-02-10T16:13:25.579" v="36"/>
          <ac:spMkLst>
            <pc:docMk/>
            <pc:sldMk cId="356022554" sldId="342"/>
            <ac:spMk id="2" creationId="{6E9231B6-885C-EF9A-ECED-31D90D5433CC}"/>
          </ac:spMkLst>
        </pc:spChg>
        <pc:spChg chg="del">
          <ac:chgData name="Georgia Woods" userId="S::gwoods@bcpud.org::bcc7f6b7-668c-4aed-81dc-63f139499348" providerId="AD" clId="Web-{C704F469-5114-FE24-AF99-DAE9C0D9F50E}" dt="2025-02-10T16:13:00.219" v="28"/>
          <ac:spMkLst>
            <pc:docMk/>
            <pc:sldMk cId="356022554" sldId="342"/>
            <ac:spMk id="3" creationId="{7B9BC035-3CF2-F3B4-687E-A3A622556189}"/>
          </ac:spMkLst>
        </pc:spChg>
        <pc:spChg chg="add del mod">
          <ac:chgData name="Georgia Woods" userId="S::gwoods@bcpud.org::bcc7f6b7-668c-4aed-81dc-63f139499348" providerId="AD" clId="Web-{C704F469-5114-FE24-AF99-DAE9C0D9F50E}" dt="2025-02-10T16:13:13.344" v="33"/>
          <ac:spMkLst>
            <pc:docMk/>
            <pc:sldMk cId="356022554" sldId="342"/>
            <ac:spMk id="6" creationId="{CD1B835A-78E1-2070-CA23-3F78576F1D7D}"/>
          </ac:spMkLst>
        </pc:spChg>
        <pc:picChg chg="add del mod ord">
          <ac:chgData name="Georgia Woods" userId="S::gwoods@bcpud.org::bcc7f6b7-668c-4aed-81dc-63f139499348" providerId="AD" clId="Web-{C704F469-5114-FE24-AF99-DAE9C0D9F50E}" dt="2025-02-10T16:13:26.907" v="37" actId="1076"/>
          <ac:picMkLst>
            <pc:docMk/>
            <pc:sldMk cId="356022554" sldId="342"/>
            <ac:picMk id="4" creationId="{EF47FB27-3BE5-97B1-3E0A-592A35550B42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16:14:03.909" v="42" actId="1076"/>
        <pc:sldMkLst>
          <pc:docMk/>
          <pc:sldMk cId="1517313470" sldId="343"/>
        </pc:sldMkLst>
        <pc:spChg chg="del">
          <ac:chgData name="Georgia Woods" userId="S::gwoods@bcpud.org::bcc7f6b7-668c-4aed-81dc-63f139499348" providerId="AD" clId="Web-{C704F469-5114-FE24-AF99-DAE9C0D9F50E}" dt="2025-02-10T16:13:57.283" v="39"/>
          <ac:spMkLst>
            <pc:docMk/>
            <pc:sldMk cId="1517313470" sldId="343"/>
            <ac:spMk id="3" creationId="{8D3B8C97-48A2-3DBC-2BA2-2FB28655BC50}"/>
          </ac:spMkLst>
        </pc:spChg>
        <pc:picChg chg="add mod ord">
          <ac:chgData name="Georgia Woods" userId="S::gwoods@bcpud.org::bcc7f6b7-668c-4aed-81dc-63f139499348" providerId="AD" clId="Web-{C704F469-5114-FE24-AF99-DAE9C0D9F50E}" dt="2025-02-10T16:14:03.909" v="42" actId="1076"/>
          <ac:picMkLst>
            <pc:docMk/>
            <pc:sldMk cId="1517313470" sldId="343"/>
            <ac:picMk id="4" creationId="{CBF75F3B-2206-9AAA-8B9F-709C5F173CCA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16:14:48.864" v="46" actId="14100"/>
        <pc:sldMkLst>
          <pc:docMk/>
          <pc:sldMk cId="2181947384" sldId="344"/>
        </pc:sldMkLst>
        <pc:spChg chg="del">
          <ac:chgData name="Georgia Woods" userId="S::gwoods@bcpud.org::bcc7f6b7-668c-4aed-81dc-63f139499348" providerId="AD" clId="Web-{C704F469-5114-FE24-AF99-DAE9C0D9F50E}" dt="2025-02-10T16:14:44.832" v="44"/>
          <ac:spMkLst>
            <pc:docMk/>
            <pc:sldMk cId="2181947384" sldId="344"/>
            <ac:spMk id="3" creationId="{F03B04C8-55DB-3122-4CAA-85F6E4DF4E15}"/>
          </ac:spMkLst>
        </pc:spChg>
        <pc:picChg chg="add mod ord">
          <ac:chgData name="Georgia Woods" userId="S::gwoods@bcpud.org::bcc7f6b7-668c-4aed-81dc-63f139499348" providerId="AD" clId="Web-{C704F469-5114-FE24-AF99-DAE9C0D9F50E}" dt="2025-02-10T16:14:48.864" v="46" actId="14100"/>
          <ac:picMkLst>
            <pc:docMk/>
            <pc:sldMk cId="2181947384" sldId="344"/>
            <ac:picMk id="4" creationId="{7ACC50E2-B947-1D1B-61FA-6B4318AE9CF3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20:39:11.239" v="635" actId="1076"/>
        <pc:sldMkLst>
          <pc:docMk/>
          <pc:sldMk cId="2169821019" sldId="345"/>
        </pc:sldMkLst>
        <pc:spChg chg="mod">
          <ac:chgData name="Georgia Woods" userId="S::gwoods@bcpud.org::bcc7f6b7-668c-4aed-81dc-63f139499348" providerId="AD" clId="Web-{C704F469-5114-FE24-AF99-DAE9C0D9F50E}" dt="2025-02-10T20:24:07.155" v="420" actId="20577"/>
          <ac:spMkLst>
            <pc:docMk/>
            <pc:sldMk cId="2169821019" sldId="345"/>
            <ac:spMk id="2" creationId="{8E896071-BE83-7962-A69D-C08C0F4DF465}"/>
          </ac:spMkLst>
        </pc:spChg>
        <pc:spChg chg="del">
          <ac:chgData name="Georgia Woods" userId="S::gwoods@bcpud.org::bcc7f6b7-668c-4aed-81dc-63f139499348" providerId="AD" clId="Web-{C704F469-5114-FE24-AF99-DAE9C0D9F50E}" dt="2025-02-10T16:34:17.173" v="327"/>
          <ac:spMkLst>
            <pc:docMk/>
            <pc:sldMk cId="2169821019" sldId="345"/>
            <ac:spMk id="3" creationId="{1640C2F4-E1CC-FC5F-848F-A9D828E609E6}"/>
          </ac:spMkLst>
        </pc:spChg>
        <pc:picChg chg="add mod ord">
          <ac:chgData name="Georgia Woods" userId="S::gwoods@bcpud.org::bcc7f6b7-668c-4aed-81dc-63f139499348" providerId="AD" clId="Web-{C704F469-5114-FE24-AF99-DAE9C0D9F50E}" dt="2025-02-10T20:39:00.302" v="630" actId="14100"/>
          <ac:picMkLst>
            <pc:docMk/>
            <pc:sldMk cId="2169821019" sldId="345"/>
            <ac:picMk id="4" creationId="{71728F4E-48ED-7E23-E307-758ACF2A9B57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9:11.239" v="635" actId="1076"/>
          <ac:picMkLst>
            <pc:docMk/>
            <pc:sldMk cId="2169821019" sldId="345"/>
            <ac:picMk id="5" creationId="{D2FFF034-705B-AFBA-C508-6F2F6A5905F0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9:06.271" v="633" actId="1076"/>
          <ac:picMkLst>
            <pc:docMk/>
            <pc:sldMk cId="2169821019" sldId="345"/>
            <ac:picMk id="6" creationId="{DD523FD6-FDE0-ECE9-1C9F-2D3B88D29F96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20:39:16.067" v="636" actId="1076"/>
        <pc:sldMkLst>
          <pc:docMk/>
          <pc:sldMk cId="2342620076" sldId="346"/>
        </pc:sldMkLst>
        <pc:spChg chg="mod">
          <ac:chgData name="Georgia Woods" userId="S::gwoods@bcpud.org::bcc7f6b7-668c-4aed-81dc-63f139499348" providerId="AD" clId="Web-{C704F469-5114-FE24-AF99-DAE9C0D9F50E}" dt="2025-02-10T20:24:12.155" v="421" actId="20577"/>
          <ac:spMkLst>
            <pc:docMk/>
            <pc:sldMk cId="2342620076" sldId="346"/>
            <ac:spMk id="2" creationId="{C31E619D-BF13-DA84-1C0A-F3E7E0436D4B}"/>
          </ac:spMkLst>
        </pc:spChg>
        <pc:spChg chg="del">
          <ac:chgData name="Georgia Woods" userId="S::gwoods@bcpud.org::bcc7f6b7-668c-4aed-81dc-63f139499348" providerId="AD" clId="Web-{C704F469-5114-FE24-AF99-DAE9C0D9F50E}" dt="2025-02-10T16:35:15.769" v="336"/>
          <ac:spMkLst>
            <pc:docMk/>
            <pc:sldMk cId="2342620076" sldId="346"/>
            <ac:spMk id="3" creationId="{330EF8B1-3F1E-FB02-8B45-44125557BBB4}"/>
          </ac:spMkLst>
        </pc:spChg>
        <pc:picChg chg="add mod ord">
          <ac:chgData name="Georgia Woods" userId="S::gwoods@bcpud.org::bcc7f6b7-668c-4aed-81dc-63f139499348" providerId="AD" clId="Web-{C704F469-5114-FE24-AF99-DAE9C0D9F50E}" dt="2025-02-10T20:39:16.067" v="636" actId="1076"/>
          <ac:picMkLst>
            <pc:docMk/>
            <pc:sldMk cId="2342620076" sldId="346"/>
            <ac:picMk id="4" creationId="{6A3C65E0-47AB-0621-7952-AA9AC14DBAF7}"/>
          </ac:picMkLst>
        </pc:picChg>
        <pc:picChg chg="add mod">
          <ac:chgData name="Georgia Woods" userId="S::gwoods@bcpud.org::bcc7f6b7-668c-4aed-81dc-63f139499348" providerId="AD" clId="Web-{C704F469-5114-FE24-AF99-DAE9C0D9F50E}" dt="2025-02-10T20:18:15.950" v="407" actId="1076"/>
          <ac:picMkLst>
            <pc:docMk/>
            <pc:sldMk cId="2342620076" sldId="346"/>
            <ac:picMk id="5" creationId="{DA3CD05E-E426-C283-88A3-27CC5B108946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21:39:22.404" v="1056" actId="14100"/>
        <pc:sldMkLst>
          <pc:docMk/>
          <pc:sldMk cId="3039229560" sldId="347"/>
        </pc:sldMkLst>
        <pc:spChg chg="mod">
          <ac:chgData name="Georgia Woods" userId="S::gwoods@bcpud.org::bcc7f6b7-668c-4aed-81dc-63f139499348" providerId="AD" clId="Web-{C704F469-5114-FE24-AF99-DAE9C0D9F50E}" dt="2025-02-10T20:24:14.921" v="422" actId="20577"/>
          <ac:spMkLst>
            <pc:docMk/>
            <pc:sldMk cId="3039229560" sldId="347"/>
            <ac:spMk id="2" creationId="{F24EECCB-7D2F-CE56-5589-19F7A1F046EB}"/>
          </ac:spMkLst>
        </pc:spChg>
        <pc:spChg chg="del">
          <ac:chgData name="Georgia Woods" userId="S::gwoods@bcpud.org::bcc7f6b7-668c-4aed-81dc-63f139499348" providerId="AD" clId="Web-{C704F469-5114-FE24-AF99-DAE9C0D9F50E}" dt="2025-02-10T16:36:01.490" v="343"/>
          <ac:spMkLst>
            <pc:docMk/>
            <pc:sldMk cId="3039229560" sldId="347"/>
            <ac:spMk id="3" creationId="{76B48BBB-FB8D-6806-0F4B-A141594D1195}"/>
          </ac:spMkLst>
        </pc:spChg>
        <pc:picChg chg="add mod">
          <ac:chgData name="Georgia Woods" userId="S::gwoods@bcpud.org::bcc7f6b7-668c-4aed-81dc-63f139499348" providerId="AD" clId="Web-{C704F469-5114-FE24-AF99-DAE9C0D9F50E}" dt="2025-02-10T21:39:22.404" v="1056" actId="14100"/>
          <ac:picMkLst>
            <pc:docMk/>
            <pc:sldMk cId="3039229560" sldId="347"/>
            <ac:picMk id="3" creationId="{3C2E6E60-C075-FD34-9465-7BBBCD780F99}"/>
          </ac:picMkLst>
        </pc:picChg>
        <pc:picChg chg="add mod ord">
          <ac:chgData name="Georgia Woods" userId="S::gwoods@bcpud.org::bcc7f6b7-668c-4aed-81dc-63f139499348" providerId="AD" clId="Web-{C704F469-5114-FE24-AF99-DAE9C0D9F50E}" dt="2025-02-10T20:39:29.646" v="638" actId="1076"/>
          <ac:picMkLst>
            <pc:docMk/>
            <pc:sldMk cId="3039229560" sldId="347"/>
            <ac:picMk id="4" creationId="{19E71F7E-2D89-860D-7368-D6182D2A858E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9:31.536" v="639" actId="1076"/>
          <ac:picMkLst>
            <pc:docMk/>
            <pc:sldMk cId="3039229560" sldId="347"/>
            <ac:picMk id="5" creationId="{D91BE7F7-B5EF-81F9-6D45-0FB0F6427012}"/>
          </ac:picMkLst>
        </pc:picChg>
      </pc:sldChg>
      <pc:sldChg chg="addSp delSp modSp add replId addAnim delAnim">
        <pc:chgData name="Georgia Woods" userId="S::gwoods@bcpud.org::bcc7f6b7-668c-4aed-81dc-63f139499348" providerId="AD" clId="Web-{C704F469-5114-FE24-AF99-DAE9C0D9F50E}" dt="2025-02-10T22:29:06.377" v="1863" actId="20577"/>
        <pc:sldMkLst>
          <pc:docMk/>
          <pc:sldMk cId="5124484" sldId="348"/>
        </pc:sldMkLst>
        <pc:spChg chg="mod">
          <ac:chgData name="Georgia Woods" userId="S::gwoods@bcpud.org::bcc7f6b7-668c-4aed-81dc-63f139499348" providerId="AD" clId="Web-{C704F469-5114-FE24-AF99-DAE9C0D9F50E}" dt="2025-02-10T21:26:39.149" v="950" actId="20577"/>
          <ac:spMkLst>
            <pc:docMk/>
            <pc:sldMk cId="5124484" sldId="348"/>
            <ac:spMk id="2" creationId="{B47ACBEF-EE24-54C1-8564-9B0CDC2DD0DA}"/>
          </ac:spMkLst>
        </pc:spChg>
        <pc:spChg chg="mod">
          <ac:chgData name="Georgia Woods" userId="S::gwoods@bcpud.org::bcc7f6b7-668c-4aed-81dc-63f139499348" providerId="AD" clId="Web-{C704F469-5114-FE24-AF99-DAE9C0D9F50E}" dt="2025-02-10T22:25:52.642" v="1859" actId="1076"/>
          <ac:spMkLst>
            <pc:docMk/>
            <pc:sldMk cId="5124484" sldId="348"/>
            <ac:spMk id="3" creationId="{7BD2C041-003F-FE76-798A-E1EB21380FAC}"/>
          </ac:spMkLst>
        </pc:spChg>
        <pc:spChg chg="add">
          <ac:chgData name="Georgia Woods" userId="S::gwoods@bcpud.org::bcc7f6b7-668c-4aed-81dc-63f139499348" providerId="AD" clId="Web-{C704F469-5114-FE24-AF99-DAE9C0D9F50E}" dt="2025-02-10T22:25:37.704" v="1857"/>
          <ac:spMkLst>
            <pc:docMk/>
            <pc:sldMk cId="5124484" sldId="348"/>
            <ac:spMk id="20" creationId="{8F4553F1-B990-44B3-F71C-6F55AA7B860A}"/>
          </ac:spMkLst>
        </pc:spChg>
        <pc:spChg chg="add mod">
          <ac:chgData name="Georgia Woods" userId="S::gwoods@bcpud.org::bcc7f6b7-668c-4aed-81dc-63f139499348" providerId="AD" clId="Web-{C704F469-5114-FE24-AF99-DAE9C0D9F50E}" dt="2025-02-10T22:29:06.377" v="1863" actId="20577"/>
          <ac:spMkLst>
            <pc:docMk/>
            <pc:sldMk cId="5124484" sldId="348"/>
            <ac:spMk id="21" creationId="{540BDE25-6FB2-7098-2952-C07814A61449}"/>
          </ac:spMkLst>
        </pc:spChg>
        <pc:picChg chg="add del mod">
          <ac:chgData name="Georgia Woods" userId="S::gwoods@bcpud.org::bcc7f6b7-668c-4aed-81dc-63f139499348" providerId="AD" clId="Web-{C704F469-5114-FE24-AF99-DAE9C0D9F50E}" dt="2025-02-10T21:21:00.334" v="812"/>
          <ac:picMkLst>
            <pc:docMk/>
            <pc:sldMk cId="5124484" sldId="348"/>
            <ac:picMk id="4" creationId="{5F23688C-5000-4667-4D65-F2A82A2BEFA9}"/>
          </ac:picMkLst>
        </pc:picChg>
        <pc:picChg chg="del">
          <ac:chgData name="Georgia Woods" userId="S::gwoods@bcpud.org::bcc7f6b7-668c-4aed-81dc-63f139499348" providerId="AD" clId="Web-{C704F469-5114-FE24-AF99-DAE9C0D9F50E}" dt="2025-02-10T20:40:07.927" v="647"/>
          <ac:picMkLst>
            <pc:docMk/>
            <pc:sldMk cId="5124484" sldId="348"/>
            <ac:picMk id="5" creationId="{E206FDA7-31F2-720E-E17E-92FC08FC910A}"/>
          </ac:picMkLst>
        </pc:picChg>
        <pc:picChg chg="del">
          <ac:chgData name="Georgia Woods" userId="S::gwoods@bcpud.org::bcc7f6b7-668c-4aed-81dc-63f139499348" providerId="AD" clId="Web-{C704F469-5114-FE24-AF99-DAE9C0D9F50E}" dt="2025-02-10T20:40:06.927" v="646"/>
          <ac:picMkLst>
            <pc:docMk/>
            <pc:sldMk cId="5124484" sldId="348"/>
            <ac:picMk id="6" creationId="{F63B2F0C-3981-F361-AA88-B469635F6164}"/>
          </ac:picMkLst>
        </pc:picChg>
        <pc:picChg chg="add mod">
          <ac:chgData name="Georgia Woods" userId="S::gwoods@bcpud.org::bcc7f6b7-668c-4aed-81dc-63f139499348" providerId="AD" clId="Web-{C704F469-5114-FE24-AF99-DAE9C0D9F50E}" dt="2025-02-10T21:26:18.118" v="939" actId="14100"/>
          <ac:picMkLst>
            <pc:docMk/>
            <pc:sldMk cId="5124484" sldId="348"/>
            <ac:picMk id="7" creationId="{287B56EE-DB1B-256A-415F-C0C960588BFF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1:01.678" v="813"/>
          <ac:picMkLst>
            <pc:docMk/>
            <pc:sldMk cId="5124484" sldId="348"/>
            <ac:picMk id="8" creationId="{A6DBAD59-EC7A-A3E7-2261-D0E93812DE38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1:03.303" v="814"/>
          <ac:picMkLst>
            <pc:docMk/>
            <pc:sldMk cId="5124484" sldId="348"/>
            <ac:picMk id="9" creationId="{661B9558-8157-B767-4C11-AFF4F7478866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1:04.272" v="815"/>
          <ac:picMkLst>
            <pc:docMk/>
            <pc:sldMk cId="5124484" sldId="348"/>
            <ac:picMk id="11" creationId="{00B54BD7-0BE6-E242-1277-D47C6BD33AC4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5:35.274" v="928"/>
          <ac:picMkLst>
            <pc:docMk/>
            <pc:sldMk cId="5124484" sldId="348"/>
            <ac:picMk id="13" creationId="{1185F8CC-BAC1-FFC6-4CB0-A7AD01F122CF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2:53.808" v="976" actId="14100"/>
          <ac:picMkLst>
            <pc:docMk/>
            <pc:sldMk cId="5124484" sldId="348"/>
            <ac:picMk id="14" creationId="{2FBC106A-3809-39DE-751E-B955FC17B55D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2:46.933" v="975" actId="14100"/>
          <ac:picMkLst>
            <pc:docMk/>
            <pc:sldMk cId="5124484" sldId="348"/>
            <ac:picMk id="16" creationId="{901C68F1-278D-FAE1-012C-96181951920E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2:41.417" v="974" actId="14100"/>
          <ac:picMkLst>
            <pc:docMk/>
            <pc:sldMk cId="5124484" sldId="348"/>
            <ac:picMk id="17" creationId="{39E45D51-5CE2-F06F-932C-CB62C8FE2DAF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32:29.652" v="970"/>
          <ac:picMkLst>
            <pc:docMk/>
            <pc:sldMk cId="5124484" sldId="348"/>
            <ac:picMk id="18" creationId="{4E82D184-ED66-1B25-9EC7-DACA0D9B7132}"/>
          </ac:picMkLst>
        </pc:picChg>
      </pc:sldChg>
      <pc:sldChg chg="addSp delSp modSp new ord addAnim delAnim">
        <pc:chgData name="Georgia Woods" userId="S::gwoods@bcpud.org::bcc7f6b7-668c-4aed-81dc-63f139499348" providerId="AD" clId="Web-{C704F469-5114-FE24-AF99-DAE9C0D9F50E}" dt="2025-02-10T22:23:38.547" v="1839" actId="20577"/>
        <pc:sldMkLst>
          <pc:docMk/>
          <pc:sldMk cId="3680803463" sldId="349"/>
        </pc:sldMkLst>
        <pc:spChg chg="mod">
          <ac:chgData name="Georgia Woods" userId="S::gwoods@bcpud.org::bcc7f6b7-668c-4aed-81dc-63f139499348" providerId="AD" clId="Web-{C704F469-5114-FE24-AF99-DAE9C0D9F50E}" dt="2025-02-10T21:14:46.051" v="756" actId="20577"/>
          <ac:spMkLst>
            <pc:docMk/>
            <pc:sldMk cId="3680803463" sldId="349"/>
            <ac:spMk id="2" creationId="{C92D04BC-1802-C384-8798-4A90AB79B915}"/>
          </ac:spMkLst>
        </pc:spChg>
        <pc:spChg chg="mod">
          <ac:chgData name="Georgia Woods" userId="S::gwoods@bcpud.org::bcc7f6b7-668c-4aed-81dc-63f139499348" providerId="AD" clId="Web-{C704F469-5114-FE24-AF99-DAE9C0D9F50E}" dt="2025-02-10T21:18:36.537" v="808" actId="20577"/>
          <ac:spMkLst>
            <pc:docMk/>
            <pc:sldMk cId="3680803463" sldId="349"/>
            <ac:spMk id="3" creationId="{613C762E-90DD-CF73-01F6-97DE5FC8163C}"/>
          </ac:spMkLst>
        </pc:spChg>
        <pc:spChg chg="add mod">
          <ac:chgData name="Georgia Woods" userId="S::gwoods@bcpud.org::bcc7f6b7-668c-4aed-81dc-63f139499348" providerId="AD" clId="Web-{C704F469-5114-FE24-AF99-DAE9C0D9F50E}" dt="2025-02-10T22:23:36.985" v="1838" actId="20577"/>
          <ac:spMkLst>
            <pc:docMk/>
            <pc:sldMk cId="3680803463" sldId="349"/>
            <ac:spMk id="8" creationId="{FAD95487-8289-B397-8480-3C6DF5F50D1F}"/>
          </ac:spMkLst>
        </pc:spChg>
        <pc:spChg chg="add mod">
          <ac:chgData name="Georgia Woods" userId="S::gwoods@bcpud.org::bcc7f6b7-668c-4aed-81dc-63f139499348" providerId="AD" clId="Web-{C704F469-5114-FE24-AF99-DAE9C0D9F50E}" dt="2025-02-10T22:23:38.547" v="1839" actId="20577"/>
          <ac:spMkLst>
            <pc:docMk/>
            <pc:sldMk cId="3680803463" sldId="349"/>
            <ac:spMk id="9" creationId="{370DC26D-AB22-E892-B5CC-A9C0B81CDDCC}"/>
          </ac:spMkLst>
        </pc:spChg>
        <pc:picChg chg="add del mod">
          <ac:chgData name="Georgia Woods" userId="S::gwoods@bcpud.org::bcc7f6b7-668c-4aed-81dc-63f139499348" providerId="AD" clId="Web-{C704F469-5114-FE24-AF99-DAE9C0D9F50E}" dt="2025-02-10T21:03:44.312" v="692"/>
          <ac:picMkLst>
            <pc:docMk/>
            <pc:sldMk cId="3680803463" sldId="349"/>
            <ac:picMk id="4" creationId="{159730A4-5A9C-5224-DFB9-2936EE47EDAE}"/>
          </ac:picMkLst>
        </pc:picChg>
        <pc:picChg chg="add mod">
          <ac:chgData name="Georgia Woods" userId="S::gwoods@bcpud.org::bcc7f6b7-668c-4aed-81dc-63f139499348" providerId="AD" clId="Web-{C704F469-5114-FE24-AF99-DAE9C0D9F50E}" dt="2025-02-10T22:20:05.280" v="1827" actId="1076"/>
          <ac:picMkLst>
            <pc:docMk/>
            <pc:sldMk cId="3680803463" sldId="349"/>
            <ac:picMk id="5" creationId="{0D6F9EEA-3127-3038-4B68-619E98B61F77}"/>
          </ac:picMkLst>
        </pc:picChg>
        <pc:picChg chg="add mod">
          <ac:chgData name="Georgia Woods" userId="S::gwoods@bcpud.org::bcc7f6b7-668c-4aed-81dc-63f139499348" providerId="AD" clId="Web-{C704F469-5114-FE24-AF99-DAE9C0D9F50E}" dt="2025-02-10T22:20:06.921" v="1828" actId="1076"/>
          <ac:picMkLst>
            <pc:docMk/>
            <pc:sldMk cId="3680803463" sldId="349"/>
            <ac:picMk id="6" creationId="{ABC92072-0780-6871-F7B1-778C313A32B9}"/>
          </ac:picMkLst>
        </pc:picChg>
      </pc:sldChg>
      <pc:sldChg chg="add replId">
        <pc:chgData name="Georgia Woods" userId="S::gwoods@bcpud.org::bcc7f6b7-668c-4aed-81dc-63f139499348" providerId="AD" clId="Web-{C704F469-5114-FE24-AF99-DAE9C0D9F50E}" dt="2025-02-10T21:20:41.116" v="810"/>
        <pc:sldMkLst>
          <pc:docMk/>
          <pc:sldMk cId="3569944328" sldId="355"/>
        </pc:sldMkLst>
      </pc:sldChg>
      <pc:sldChg chg="modSp">
        <pc:chgData name="Georgia Woods" userId="S::gwoods@bcpud.org::bcc7f6b7-668c-4aed-81dc-63f139499348" providerId="AD" clId="Web-{C704F469-5114-FE24-AF99-DAE9C0D9F50E}" dt="2025-02-10T22:08:29.682" v="1465" actId="20577"/>
        <pc:sldMkLst>
          <pc:docMk/>
          <pc:sldMk cId="3856206584" sldId="356"/>
        </pc:sldMkLst>
        <pc:spChg chg="mod">
          <ac:chgData name="Georgia Woods" userId="S::gwoods@bcpud.org::bcc7f6b7-668c-4aed-81dc-63f139499348" providerId="AD" clId="Web-{C704F469-5114-FE24-AF99-DAE9C0D9F50E}" dt="2025-02-10T22:08:29.682" v="1465" actId="20577"/>
          <ac:spMkLst>
            <pc:docMk/>
            <pc:sldMk cId="3856206584" sldId="356"/>
            <ac:spMk id="2" creationId="{DF7CFB83-2777-1C93-98FB-663CC66F48AF}"/>
          </ac:spMkLst>
        </pc:spChg>
      </pc:sldChg>
      <pc:sldChg chg="addSp delSp modSp">
        <pc:chgData name="Georgia Woods" userId="S::gwoods@bcpud.org::bcc7f6b7-668c-4aed-81dc-63f139499348" providerId="AD" clId="Web-{C704F469-5114-FE24-AF99-DAE9C0D9F50E}" dt="2025-02-10T22:25:27.032" v="1856" actId="1076"/>
        <pc:sldMkLst>
          <pc:docMk/>
          <pc:sldMk cId="3569944328" sldId="357"/>
        </pc:sldMkLst>
        <pc:spChg chg="mod">
          <ac:chgData name="Georgia Woods" userId="S::gwoods@bcpud.org::bcc7f6b7-668c-4aed-81dc-63f139499348" providerId="AD" clId="Web-{C704F469-5114-FE24-AF99-DAE9C0D9F50E}" dt="2025-02-10T21:54:49.707" v="1262" actId="1076"/>
          <ac:spMkLst>
            <pc:docMk/>
            <pc:sldMk cId="3569944328" sldId="357"/>
            <ac:spMk id="3" creationId="{A781F84C-6CCA-BDF8-AB81-40442BF350AC}"/>
          </ac:spMkLst>
        </pc:spChg>
        <pc:spChg chg="add mod">
          <ac:chgData name="Georgia Woods" userId="S::gwoods@bcpud.org::bcc7f6b7-668c-4aed-81dc-63f139499348" providerId="AD" clId="Web-{C704F469-5114-FE24-AF99-DAE9C0D9F50E}" dt="2025-02-10T22:25:27.032" v="1856" actId="1076"/>
          <ac:spMkLst>
            <pc:docMk/>
            <pc:sldMk cId="3569944328" sldId="357"/>
            <ac:spMk id="15" creationId="{0A21244F-3279-688B-B114-5C2715B8556B}"/>
          </ac:spMkLst>
        </pc:spChg>
        <pc:picChg chg="del">
          <ac:chgData name="Georgia Woods" userId="S::gwoods@bcpud.org::bcc7f6b7-668c-4aed-81dc-63f139499348" providerId="AD" clId="Web-{C704F469-5114-FE24-AF99-DAE9C0D9F50E}" dt="2025-02-10T21:31:56.511" v="958"/>
          <ac:picMkLst>
            <pc:docMk/>
            <pc:sldMk cId="3569944328" sldId="357"/>
            <ac:picMk id="4" creationId="{80DDC815-050E-4C88-B7D2-80B36E2D20DA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5:31.289" v="927"/>
          <ac:picMkLst>
            <pc:docMk/>
            <pc:sldMk cId="3569944328" sldId="357"/>
            <ac:picMk id="5" creationId="{21455A57-23A5-2B44-8D94-C596412E7B39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6:23.606" v="995" actId="1076"/>
          <ac:picMkLst>
            <pc:docMk/>
            <pc:sldMk cId="3569944328" sldId="357"/>
            <ac:picMk id="6" creationId="{12B4F9F8-E234-E5B4-E8D8-5FA3A14B8B68}"/>
          </ac:picMkLst>
        </pc:picChg>
        <pc:picChg chg="del">
          <ac:chgData name="Georgia Woods" userId="S::gwoods@bcpud.org::bcc7f6b7-668c-4aed-81dc-63f139499348" providerId="AD" clId="Web-{C704F469-5114-FE24-AF99-DAE9C0D9F50E}" dt="2025-02-10T21:36:16.434" v="992"/>
          <ac:picMkLst>
            <pc:docMk/>
            <pc:sldMk cId="3569944328" sldId="357"/>
            <ac:picMk id="7" creationId="{E58576EC-28DC-5B85-D10A-F7062383EBB5}"/>
          </ac:picMkLst>
        </pc:picChg>
        <pc:picChg chg="del">
          <ac:chgData name="Georgia Woods" userId="S::gwoods@bcpud.org::bcc7f6b7-668c-4aed-81dc-63f139499348" providerId="AD" clId="Web-{C704F469-5114-FE24-AF99-DAE9C0D9F50E}" dt="2025-02-10T21:23:08.226" v="883"/>
          <ac:picMkLst>
            <pc:docMk/>
            <pc:sldMk cId="3569944328" sldId="357"/>
            <ac:picMk id="8" creationId="{95A75793-F7FA-EE79-7247-4F4363B1E48A}"/>
          </ac:picMkLst>
        </pc:picChg>
        <pc:picChg chg="del mod">
          <ac:chgData name="Georgia Woods" userId="S::gwoods@bcpud.org::bcc7f6b7-668c-4aed-81dc-63f139499348" providerId="AD" clId="Web-{C704F469-5114-FE24-AF99-DAE9C0D9F50E}" dt="2025-02-10T21:36:15.622" v="991"/>
          <ac:picMkLst>
            <pc:docMk/>
            <pc:sldMk cId="3569944328" sldId="357"/>
            <ac:picMk id="9" creationId="{5D9D128D-4801-F673-0185-08211EC1E3BA}"/>
          </ac:picMkLst>
        </pc:picChg>
        <pc:picChg chg="del mod">
          <ac:chgData name="Georgia Woods" userId="S::gwoods@bcpud.org::bcc7f6b7-668c-4aed-81dc-63f139499348" providerId="AD" clId="Web-{C704F469-5114-FE24-AF99-DAE9C0D9F50E}" dt="2025-02-10T21:31:56.511" v="957"/>
          <ac:picMkLst>
            <pc:docMk/>
            <pc:sldMk cId="3569944328" sldId="357"/>
            <ac:picMk id="11" creationId="{2BB3ABCF-C4E5-6E4F-2557-F204D2D48EB5}"/>
          </ac:picMkLst>
        </pc:picChg>
        <pc:picChg chg="mod">
          <ac:chgData name="Georgia Woods" userId="S::gwoods@bcpud.org::bcc7f6b7-668c-4aed-81dc-63f139499348" providerId="AD" clId="Web-{C704F469-5114-FE24-AF99-DAE9C0D9F50E}" dt="2025-02-10T21:36:21.341" v="994" actId="1076"/>
          <ac:picMkLst>
            <pc:docMk/>
            <pc:sldMk cId="3569944328" sldId="357"/>
            <ac:picMk id="13" creationId="{F4C29D84-B8A1-09DA-CE81-F1A0BE0E77DE}"/>
          </ac:picMkLst>
        </pc:picChg>
      </pc:sldChg>
      <pc:sldChg chg="addSp delSp modSp add">
        <pc:chgData name="Georgia Woods" userId="S::gwoods@bcpud.org::bcc7f6b7-668c-4aed-81dc-63f139499348" providerId="AD" clId="Web-{C704F469-5114-FE24-AF99-DAE9C0D9F50E}" dt="2025-02-10T22:19:02.639" v="1818" actId="1076"/>
        <pc:sldMkLst>
          <pc:docMk/>
          <pc:sldMk cId="3667684052" sldId="358"/>
        </pc:sldMkLst>
        <pc:spChg chg="mod">
          <ac:chgData name="Georgia Woods" userId="S::gwoods@bcpud.org::bcc7f6b7-668c-4aed-81dc-63f139499348" providerId="AD" clId="Web-{C704F469-5114-FE24-AF99-DAE9C0D9F50E}" dt="2025-02-10T22:13:06.324" v="1611" actId="20577"/>
          <ac:spMkLst>
            <pc:docMk/>
            <pc:sldMk cId="3667684052" sldId="358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C704F469-5114-FE24-AF99-DAE9C0D9F50E}" dt="2025-02-10T22:18:58.748" v="1817" actId="20577"/>
          <ac:spMkLst>
            <pc:docMk/>
            <pc:sldMk cId="3667684052" sldId="358"/>
            <ac:spMk id="3" creationId="{C80921DB-7B70-2001-656F-BCE3DDCE51C9}"/>
          </ac:spMkLst>
        </pc:spChg>
        <pc:spChg chg="del">
          <ac:chgData name="Georgia Woods" userId="S::gwoods@bcpud.org::bcc7f6b7-668c-4aed-81dc-63f139499348" providerId="AD" clId="Web-{C704F469-5114-FE24-AF99-DAE9C0D9F50E}" dt="2025-02-10T22:11:15.761" v="1514"/>
          <ac:spMkLst>
            <pc:docMk/>
            <pc:sldMk cId="3667684052" sldId="358"/>
            <ac:spMk id="7" creationId="{65F95749-2BAF-B88D-B843-79A9E6C2AB79}"/>
          </ac:spMkLst>
        </pc:spChg>
        <pc:picChg chg="add mod">
          <ac:chgData name="Georgia Woods" userId="S::gwoods@bcpud.org::bcc7f6b7-668c-4aed-81dc-63f139499348" providerId="AD" clId="Web-{C704F469-5114-FE24-AF99-DAE9C0D9F50E}" dt="2025-02-10T22:17:50.810" v="1803"/>
          <ac:picMkLst>
            <pc:docMk/>
            <pc:sldMk cId="3667684052" sldId="358"/>
            <ac:picMk id="4" creationId="{A4CF4A6C-41BC-7681-306A-E2BDA80CFE28}"/>
          </ac:picMkLst>
        </pc:picChg>
        <pc:picChg chg="del">
          <ac:chgData name="Georgia Woods" userId="S::gwoods@bcpud.org::bcc7f6b7-668c-4aed-81dc-63f139499348" providerId="AD" clId="Web-{C704F469-5114-FE24-AF99-DAE9C0D9F50E}" dt="2025-02-10T22:10:37.011" v="1477"/>
          <ac:picMkLst>
            <pc:docMk/>
            <pc:sldMk cId="3667684052" sldId="358"/>
            <ac:picMk id="5" creationId="{5398E570-F758-8525-D4E7-ECD724630646}"/>
          </ac:picMkLst>
        </pc:picChg>
        <pc:inkChg chg="add mod">
          <ac:chgData name="Georgia Woods" userId="S::gwoods@bcpud.org::bcc7f6b7-668c-4aed-81dc-63f139499348" providerId="AD" clId="Web-{C704F469-5114-FE24-AF99-DAE9C0D9F50E}" dt="2025-02-10T22:19:02.639" v="1818" actId="1076"/>
          <ac:inkMkLst>
            <pc:docMk/>
            <pc:sldMk cId="3667684052" sldId="358"/>
            <ac:inkMk id="6" creationId="{A9FF830B-F5D1-B62E-7D08-919EF90EA9FD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31.451" v="1812"/>
          <ac:inkMkLst>
            <pc:docMk/>
            <pc:sldMk cId="3667684052" sldId="358"/>
            <ac:inkMk id="8" creationId="{CFC69020-6A2A-250A-EE51-282409750C39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28.701" v="1811"/>
          <ac:inkMkLst>
            <pc:docMk/>
            <pc:sldMk cId="3667684052" sldId="358"/>
            <ac:inkMk id="9" creationId="{11D5162F-F501-470F-CB76-0EC0054C24F4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25.920" v="1810"/>
          <ac:inkMkLst>
            <pc:docMk/>
            <pc:sldMk cId="3667684052" sldId="358"/>
            <ac:inkMk id="10" creationId="{BE167A04-4D07-C2C1-9B69-0E87B9ED620A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23.139" v="1809"/>
          <ac:inkMkLst>
            <pc:docMk/>
            <pc:sldMk cId="3667684052" sldId="358"/>
            <ac:inkMk id="11" creationId="{C89E7D5A-8C45-3537-1199-2CEBA5EFFC51}"/>
          </ac:inkMkLst>
        </pc:inkChg>
      </pc:sldChg>
    </pc:docChg>
  </pc:docChgLst>
  <pc:docChgLst>
    <pc:chgData name="Georgia Woods" userId="S::gwoods@bcpud.org::bcc7f6b7-668c-4aed-81dc-63f139499348" providerId="AD" clId="Web-{CF0BD662-78C5-8DE3-ED59-5E8618553461}"/>
    <pc:docChg chg="modSld">
      <pc:chgData name="Georgia Woods" userId="S::gwoods@bcpud.org::bcc7f6b7-668c-4aed-81dc-63f139499348" providerId="AD" clId="Web-{CF0BD662-78C5-8DE3-ED59-5E8618553461}" dt="2025-02-12T17:11:34.721" v="1" actId="20577"/>
      <pc:docMkLst>
        <pc:docMk/>
      </pc:docMkLst>
      <pc:sldChg chg="modSp">
        <pc:chgData name="Georgia Woods" userId="S::gwoods@bcpud.org::bcc7f6b7-668c-4aed-81dc-63f139499348" providerId="AD" clId="Web-{CF0BD662-78C5-8DE3-ED59-5E8618553461}" dt="2025-02-12T17:11:34.721" v="1" actId="20577"/>
        <pc:sldMkLst>
          <pc:docMk/>
          <pc:sldMk cId="186652673" sldId="359"/>
        </pc:sldMkLst>
        <pc:spChg chg="mod">
          <ac:chgData name="Georgia Woods" userId="S::gwoods@bcpud.org::bcc7f6b7-668c-4aed-81dc-63f139499348" providerId="AD" clId="Web-{CF0BD662-78C5-8DE3-ED59-5E8618553461}" dt="2025-02-12T17:11:34.721" v="1" actId="20577"/>
          <ac:spMkLst>
            <pc:docMk/>
            <pc:sldMk cId="186652673" sldId="359"/>
            <ac:spMk id="2" creationId="{5AB19E84-3949-AE01-FBE8-908A170FF66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Avg Production/Consumption per Connection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Production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Sheet1!$A$2:$A$4</c:f>
              <c:numCache>
                <c:formatCode>mmm\-yy</c:formatCode>
                <c:ptCount val="3"/>
                <c:pt idx="0">
                  <c:v>45650</c:v>
                </c:pt>
                <c:pt idx="1">
                  <c:v>45682</c:v>
                </c:pt>
                <c:pt idx="2" formatCode="d\-mmm">
                  <c:v>45713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93</c:v>
                </c:pt>
                <c:pt idx="1">
                  <c:v>125</c:v>
                </c:pt>
                <c:pt idx="2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054-8F42-07C15C09DE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Sheet1!$A$2:$A$4</c:f>
              <c:numCache>
                <c:formatCode>mmm\-yy</c:formatCode>
                <c:ptCount val="3"/>
                <c:pt idx="0">
                  <c:v>45650</c:v>
                </c:pt>
                <c:pt idx="1">
                  <c:v>45682</c:v>
                </c:pt>
                <c:pt idx="2" formatCode="d\-mmm">
                  <c:v>45713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117</c:v>
                </c:pt>
                <c:pt idx="1">
                  <c:v>119</c:v>
                </c:pt>
                <c:pt idx="2">
                  <c:v>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054-8F42-07C15C09DE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4435423"/>
        <c:axId val="1354435903"/>
      </c:lineChart>
      <c:dateAx>
        <c:axId val="1354435423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4435903"/>
        <c:crosses val="autoZero"/>
        <c:auto val="1"/>
        <c:lblOffset val="100"/>
        <c:baseTimeUnit val="months"/>
      </c:dateAx>
      <c:valAx>
        <c:axId val="1354435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Gallons per day (GPD)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4435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6_E5D90A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881B38-C632-464A-B4B8-196FC5BF7B64}" authorId="{7CF7BA83-FF59-19F8-C46C-B24C0DC31CC6}" created="2025-03-19T20:53:19.050">
    <pc:sldMkLst xmlns:pc="http://schemas.microsoft.com/office/powerpoint/2013/main/command">
      <pc:docMk/>
      <pc:sldMk cId="3856206584" sldId="294"/>
    </pc:sldMkLst>
    <p188:txBody>
      <a:bodyPr/>
      <a:lstStyle/>
      <a:p>
        <a:r>
          <a:rPr lang="en-US"/>
          <a:t>[@Georgia Woods] I updated consumption &amp; rain data</a:t>
        </a:r>
      </a:p>
    </p188:txBody>
  </p188:cm>
</p188:cmLst>
</file>

<file path=ppt/comments/modernComment_14B_EF21F0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2FCDE2-593A-49BE-84AE-5C67F168D6AC}" authorId="{22FBC15C-7CF2-BC79-3851-76C0C108D3EA}" created="2025-02-07T18:28:24.480" startDate="2025-02-07T18:28:24.480" dueDate="2025-02-07T18:28:24.480" assignedTo="{FB5EA105-F224-915D-DD6C-D43762455A39}" title="I can't remember what our plan is here with Piazza? @Stew Oakander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11978784" sldId="331"/>
      <ac:spMk id="3" creationId="{DD37D6E1-E9CD-5E7A-0C39-78385984321C}"/>
      <ac:txMk cp="246">
        <ac:context len="249" hash="3148481000"/>
      </ac:txMk>
    </ac:txMkLst>
    <p188:pos x="2628900" y="1574800"/>
    <p188:txBody>
      <a:bodyPr/>
      <a:lstStyle/>
      <a:p>
        <a:r>
          <a:rPr lang="en-US"/>
          <a:t>I can't remember what our plan is here with Piazza?
[@Stew Oakander]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2-07T18:28:24.480" id="{3DEE2CB7-0CAA-4AE2-B738-D902EB26DAFA}">
              <p228:atrbtn authorId="{22FBC15C-7CF2-BC79-3851-76C0C108D3EA}"/>
              <p228:anchr>
                <p228:comment id="{862FCDE2-593A-49BE-84AE-5C67F168D6AC}"/>
              </p228:anchr>
              <p228:add/>
            </p228:event>
            <p228:event time="2025-02-07T18:28:24.480" id="{2492E218-6EB2-44C6-811B-DF22A1BE9A7F}">
              <p228:atrbtn authorId="{22FBC15C-7CF2-BC79-3851-76C0C108D3EA}"/>
              <p228:anchr>
                <p228:comment id="{862FCDE2-593A-49BE-84AE-5C67F168D6AC}"/>
              </p228:anchr>
              <p228:asgn authorId="{FB5EA105-F224-915D-DD6C-D43762455A39}"/>
            </p228:event>
            <p228:event time="2025-02-07T18:28:24.480" id="{748EEB0A-A1EF-4F89-B29B-72ED6F51B8C9}">
              <p228:atrbtn authorId="{22FBC15C-7CF2-BC79-3851-76C0C108D3EA}"/>
              <p228:anchr>
                <p228:comment id="{862FCDE2-593A-49BE-84AE-5C67F168D6AC}"/>
              </p228:anchr>
              <p228:title val="I can't remember what our plan is here with Piazza? @Stew Oakander"/>
            </p228:event>
            <p228:event time="2025-02-07T18:28:24.480" id="{6DF13176-9B82-4CEB-8AAE-4C04094B0AA9}">
              <p228:atrbtn authorId="{22FBC15C-7CF2-BC79-3851-76C0C108D3EA}"/>
              <p228:anchr>
                <p228:comment id="{862FCDE2-593A-49BE-84AE-5C67F168D6AC}"/>
              </p228:anchr>
              <p228:date stDt="2025-02-07T18:28:24.480" endDt="2025-02-07T18:28:24.480"/>
            </p228:event>
          </p228:history>
        </p228:taskDetails>
      </p:ext>
    </p188:extLst>
  </p188:cm>
</p188:cmLst>
</file>

<file path=ppt/comments/modernComment_151_AF4D32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B06FE14-6CF2-4FE0-A698-E82507CCA3EF}" authorId="{22FBC15C-7CF2-BC79-3851-76C0C108D3EA}" created="2025-02-07T18:28:24.4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41071915" sldId="337"/>
      <ac:spMk id="3" creationId="{11D6E8B6-30CC-3832-AA3E-32363897C983}"/>
      <ac:txMk cp="215">
        <ac:context len="554" hash="949927520"/>
      </ac:txMk>
    </ac:txMkLst>
    <p188:pos x="2628900" y="1574800"/>
    <p188:txBody>
      <a:bodyPr/>
      <a:lstStyle/>
      <a:p>
        <a:r>
          <a:rPr lang="en-US"/>
          <a:t>I can't remember what our plan is here with Piazza?
[@Stew Oakander] </a:t>
        </a:r>
      </a:p>
    </p188:txBody>
  </p188:cm>
</p188:cmLst>
</file>

<file path=ppt/comments/modernComment_16E_14B1CA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8F2F20-0349-4C17-9DFC-1F80944E512A}" authorId="{22FBC15C-7CF2-BC79-3851-76C0C108D3EA}" created="2025-02-07T18:28:24.4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47195928" sldId="366"/>
      <ac:spMk id="3" creationId="{E48E5DCA-7673-577A-43DD-CB1C242681F2}"/>
      <ac:txMk cp="215">
        <ac:context len="430" hash="432197868"/>
      </ac:txMk>
    </ac:txMkLst>
    <p188:pos x="2628900" y="1574800"/>
    <p188:txBody>
      <a:bodyPr/>
      <a:lstStyle/>
      <a:p>
        <a:r>
          <a:rPr lang="en-US"/>
          <a:t>I can't remember what our plan is here with Piazza?
[@Stew Oakander] </a:t>
        </a:r>
      </a:p>
    </p188:txBody>
  </p188:cm>
</p188:cmLst>
</file>

<file path=ppt/comments/modernComment_16F_9C6395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8A0D762-1C09-46EA-9E79-040DFE9E0569}" authorId="{22FBC15C-7CF2-BC79-3851-76C0C108D3EA}" created="2025-02-07T18:28:24.4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23772146" sldId="367"/>
      <ac:spMk id="3" creationId="{CC7223A7-76E6-FA5B-ABD4-F64570CA7B96}"/>
      <ac:txMk cp="215">
        <ac:context len="404" hash="1958456983"/>
      </ac:txMk>
    </ac:txMkLst>
    <p188:pos x="2628900" y="1574800"/>
    <p188:txBody>
      <a:bodyPr/>
      <a:lstStyle/>
      <a:p>
        <a:r>
          <a:rPr lang="en-US"/>
          <a:t>I can't remember what our plan is here with Piazza?
[@Stew Oakander] </a:t>
        </a:r>
      </a:p>
    </p188:txBody>
  </p188:cm>
</p188:cmLst>
</file>

<file path=ppt/comments/modernComment_171_254ECC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E980C1E-77CE-49AF-BE55-FA34B145E967}" authorId="{22FBC15C-7CF2-BC79-3851-76C0C108D3EA}" created="2025-02-07T18:28:24.4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25921155" sldId="369"/>
      <ac:spMk id="3" creationId="{288884E4-6989-B788-73FA-40240AA29C7B}"/>
      <ac:txMk cp="215">
        <ac:context len="524" hash="3610348785"/>
      </ac:txMk>
    </ac:txMkLst>
    <p188:pos x="2628900" y="1574800"/>
    <p188:txBody>
      <a:bodyPr/>
      <a:lstStyle/>
      <a:p>
        <a:r>
          <a:rPr lang="en-US"/>
          <a:t>I can't remember what our plan is here with Piazza?
[@Stew Oakander]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69588-67C5-49BC-A1C7-0D80423C092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E081-0817-4D30-9C60-B960B81F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6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0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6E80-3803-A1D1-5D62-0BC113345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7A69D-6B48-45FF-F4BF-549C262A7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9A702-ECA9-DA8A-C14F-F3D71F40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C8B9C-B0F8-4185-34B2-A8FA1AD6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5EA74-157B-E722-EE18-59B78A8A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5FD6-28A0-19E0-DC36-50057CDB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20D37-6851-022F-2D99-A057E4F49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9192-0A07-FAEB-A772-F7DFFAF4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85D3-8EB8-0237-CC13-E1D666F8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D1430-B61D-8735-E842-51AEF470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8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005DD-CAC8-8D03-B282-7E6807A18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B86E7-27C0-E398-C7A2-0FB750EDA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74EC5-D515-A09B-6EFA-4FFC8321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A0505-80D0-EA77-05EA-E99BBC8D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6C1E-ED65-B146-70BA-61E5477B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7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B688-0879-8869-A307-732986ED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AAB29-4EFC-FB17-82E9-74732A520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2B4C-CECE-60AD-F740-06E20BC44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0EAF7-E34F-463C-DD81-DA76DD50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C3A86-B848-CBAF-761A-7A877E5A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4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A357-6048-D5F8-3E91-7908F52FB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E0700-0A16-6401-88E4-F189A936E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AAE9-AFAF-243E-B67F-765FE7CA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9CBDA-6603-5599-1FC6-D59D0E28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D174F-54E2-9F05-E8D0-E5A18052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2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806D2-5F87-90F7-7573-6C877907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C2364-CE67-7CB7-CD2F-4A2405869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918BE-A9D4-03C7-9831-575B694A4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927C3-9954-ECBB-9706-196A974D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FD5F3-0DB3-A8C1-7EFA-65A9E62D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E8FFD-7AAD-46F9-4C52-553E2DF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8742F-F419-1F31-43AD-859E6A88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BB681-83A4-0EB4-F1EE-D18EF1CB5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4D143-403B-00D3-69B8-5E992F15F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7C3A1-3BBD-C55C-3AC3-F0449EAA2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9D942-BECB-A32E-C978-22E614ED1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D85D1-1655-7309-48D6-FC2675C7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D59C0C-074D-2B8F-7C74-923FA56A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B5074-3966-764E-9736-6FC4A9CA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4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E5EC-48C8-1748-EAC6-94D09C0C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82AB1-FFF1-C208-C51C-6A19A477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148CA-34E8-5B4F-D18B-CC033402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999B2-03F3-E28B-603B-DFA60C7A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2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67E4F-34F5-DD00-890F-9ED1256E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01D99-D03E-F714-C213-521613B1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2E231-7685-4A11-0028-BF4C9C9A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6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9516-C860-E2DA-01E9-0D2DBAF6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8383C-1040-818C-3D40-48F63EF4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0E5A7-9BE6-DB81-9B7E-F0ECC7556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9ECD3-681B-1E32-EE5C-85A8E9A4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97703-D6F9-3334-F455-71633A7C8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AF54D-68D7-5B5E-3700-1AEAB2D79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2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6EA0F-B34D-EE02-FE22-A5237926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4A45A-DB75-F90C-3AF2-F7C935D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C550D-3958-D1B4-A858-64B69F67C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5660F-5D6A-54CE-C213-566A3BC0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3943E-E5BE-33B0-B3F3-1BC0856A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69AF-C33E-3954-D248-40962C37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9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EC481-F3E0-E21A-C727-B561ADCC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9A9ED-CA84-85EC-8101-18C751A58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389EB-C2F3-E982-FBCC-7BFEE565D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0A8A0-D835-4D1F-B15C-3C9F551E1EF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5BAF2-D528-A12C-03A5-2881AEAF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CA7D1-1F21-BB2B-B31E-8DD217DD6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treyeslight.com/news/west-marin-gets-new-planning-commissioner/" TargetMode="External"/><Relationship Id="rId2" Type="http://schemas.microsoft.com/office/2018/10/relationships/comments" Target="../comments/modernComment_151_AF4D322B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6F_9C6395F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microsoft.com/office/2018/10/relationships/comments" Target="../comments/modernComment_16E_14B1CA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8/10/relationships/comments" Target="../comments/modernComment_171_254ECC8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18/10/relationships/comments" Target="../comments/modernComment_14B_EF21F0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bcpud.org/bcpud-water-supply-update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6_E5D90AF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37DAC-3E73-5CC2-345F-D9113B15BB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General Manager’s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BDE92-AC21-4F8A-95AB-44EF1A9FE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March 19, 2025</a:t>
            </a:r>
          </a:p>
          <a:p>
            <a:r>
              <a:rPr lang="en-US" dirty="0"/>
              <a:t>Regular Board Meeting</a:t>
            </a:r>
            <a:endParaRPr lang="en-US">
              <a:ea typeface="Calibri"/>
              <a:cs typeface="Calibri"/>
            </a:endParaRPr>
          </a:p>
          <a:p>
            <a:r>
              <a:rPr lang="en-US" dirty="0"/>
              <a:t>Presented by Georgia Woods</a:t>
            </a:r>
            <a:endParaRPr lang="en-US">
              <a:ea typeface="Calibri"/>
              <a:cs typeface="Calibri"/>
            </a:endParaRPr>
          </a:p>
          <a:p>
            <a:endParaRPr lang="en-US" b="1">
              <a:solidFill>
                <a:srgbClr val="EB3FC5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710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80BCD-C2B7-B935-5227-8007E1B28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D40C6-DBF3-C76F-8DDA-9C068954B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85" y="2372985"/>
            <a:ext cx="3410738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Meetings Attended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F283E-3A2D-0B37-14D7-CF92FD8D1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EA84-5428-9535-0734-07BCF4B2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6" y="689"/>
            <a:ext cx="10183439" cy="1853269"/>
          </a:xfrm>
        </p:spPr>
        <p:txBody>
          <a:bodyPr>
            <a:normAutofit/>
          </a:bodyPr>
          <a:lstStyle/>
          <a:p>
            <a:r>
              <a:rPr lang="en-US" sz="4000" b="1"/>
              <a:t>County Planning Commission Meeting (1 of 4): </a:t>
            </a:r>
            <a:r>
              <a:rPr lang="en-US" sz="2000" b="1" i="1" dirty="0"/>
              <a:t>Ammendment to the Local Coastal Program </a:t>
            </a:r>
            <a:r>
              <a:rPr lang="en-US" sz="2000" b="1" i="1"/>
              <a:t>Environmental Hazards Sections </a:t>
            </a:r>
            <a:r>
              <a:rPr lang="en-US" sz="4000" b="1" dirty="0"/>
              <a:t>                </a:t>
            </a:r>
            <a:endParaRPr lang="en-US" sz="4000" b="1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6E8B6-30CC-3832-AA3E-32363897C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983" y="2064869"/>
            <a:ext cx="5240244" cy="374276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I attended Marin County's Planning Commission Meeting on March 10 as ammendment (</a:t>
            </a:r>
            <a:r>
              <a:rPr lang="en-US" sz="2100">
                <a:highlight>
                  <a:srgbClr val="FFFFFF"/>
                </a:highlight>
                <a:latin typeface="Aptos"/>
              </a:rPr>
              <a:t>environmental hazards) </a:t>
            </a:r>
            <a:r>
              <a:rPr lang="en-US" sz="2000">
                <a:highlight>
                  <a:srgbClr val="FFFFFF"/>
                </a:highlight>
                <a:latin typeface="Aptos"/>
              </a:rPr>
              <a:t>to the LCP were being discussed</a:t>
            </a:r>
            <a:r>
              <a:rPr lang="en-US" sz="2000" dirty="0">
                <a:highlight>
                  <a:srgbClr val="FFFFFF"/>
                </a:highlight>
                <a:latin typeface="Aptos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This work was extended to a meeting on Monday March 24. </a:t>
            </a: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I will be mailing an updated letter tomorrow morning to be shared Commissioners and Belle will be attending this meeting on the 24th to deliver </a:t>
            </a:r>
            <a:r>
              <a:rPr lang="en-US" sz="2000" dirty="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public comment.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I will be meeting with newly appointed Commissioner Leila Monroe this week to discuss this issue</a:t>
            </a: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+mn-lt"/>
                <a:cs typeface="+mn-lt"/>
              </a:rPr>
              <a:t> Congratulation Leila and Thank you!</a:t>
            </a: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pPr lvl="1">
              <a:spcAft>
                <a:spcPts val="800"/>
              </a:spcAft>
              <a:buFont typeface="Courier New" panose="020B0604020202020204" pitchFamily="34" charset="0"/>
              <a:buChar char="o"/>
            </a:pPr>
            <a:r>
              <a:rPr lang="en-US" sz="1600" dirty="0">
                <a:highlight>
                  <a:srgbClr val="FFFFFF"/>
                </a:highlight>
                <a:latin typeface="Calibri"/>
                <a:ea typeface="Calibri" panose="020F0502020204030204"/>
                <a:cs typeface="Calibri"/>
                <a:hlinkClick r:id="rId3"/>
              </a:rPr>
              <a:t>West Marin gets new planning commissioner - Point Reyes Light</a:t>
            </a:r>
            <a:endParaRPr lang="en-US" sz="160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pPr>
              <a:spcAft>
                <a:spcPts val="800"/>
              </a:spcAft>
            </a:pP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4" name="Picture 3" descr="A person standing at a podium giving a presentation&#10;&#10;AI-generated content may be incorrect.">
            <a:extLst>
              <a:ext uri="{FF2B5EF4-FFF2-40B4-BE49-F238E27FC236}">
                <a16:creationId xmlns:a16="http://schemas.microsoft.com/office/drawing/2014/main" id="{8E1B6F0D-D83C-0EE5-DA6D-64843750E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957" y="3432520"/>
            <a:ext cx="6269521" cy="285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19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759B1-6B9D-6FE5-8FA9-689FEBE00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1BBE9-A981-65E0-A8DF-5217A136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1" y="-15876"/>
            <a:ext cx="9413157" cy="1869834"/>
          </a:xfrm>
        </p:spPr>
        <p:txBody>
          <a:bodyPr>
            <a:normAutofit/>
          </a:bodyPr>
          <a:lstStyle/>
          <a:p>
            <a:r>
              <a:rPr lang="en-US" sz="4000" b="1"/>
              <a:t>Meetings Attended (2 of 4): Wharf Road Repair                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223A7-76E6-FA5B-ABD4-F64570CA7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983" y="2064869"/>
            <a:ext cx="5240244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I (along with Director Walker) met with engineers at DPW this week to discuss their planned repair of Wharf Road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I'll be meeting with our own engineer soon to discuss what if anything we should do to proactively protect our water and sewer infrastructure prior to the commencement of County's work</a:t>
            </a: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I'll continue to provide updates regarding this work, especially as the schedule and details solidify</a:t>
            </a: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pPr>
              <a:spcAft>
                <a:spcPts val="800"/>
              </a:spcAft>
            </a:pP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4" name="Picture 3" descr="A black and white photo of a small town&#10;&#10;AI-generated content may be incorrect.">
            <a:extLst>
              <a:ext uri="{FF2B5EF4-FFF2-40B4-BE49-F238E27FC236}">
                <a16:creationId xmlns:a16="http://schemas.microsoft.com/office/drawing/2014/main" id="{3BD09700-12D2-1CEC-9621-3586D5FF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306" y="1542430"/>
            <a:ext cx="6534565" cy="447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7214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D6F63-98FA-71A8-3830-1B5A537D7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DDF69-9BA4-CE76-E8AF-76204A23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1" y="-15876"/>
            <a:ext cx="9413157" cy="1869834"/>
          </a:xfrm>
        </p:spPr>
        <p:txBody>
          <a:bodyPr>
            <a:normAutofit/>
          </a:bodyPr>
          <a:lstStyle/>
          <a:p>
            <a:r>
              <a:rPr lang="en-US" sz="4000" b="1"/>
              <a:t>Meetings Attended (3 of 4): Sea Level Rise!                  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E5DCA-7673-577A-43DD-CB1C24268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983" y="2064869"/>
            <a:ext cx="5240244" cy="3742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Attended another Marin County's Sea Level Rise Adaptation planning meeting, this time in-person at Stinson Beach Community Center</a:t>
            </a:r>
            <a:endParaRPr lang="en-US" sz="2000" dirty="0">
              <a:highlight>
                <a:srgbClr val="FFFFFF"/>
              </a:highlight>
              <a:latin typeface="Aptos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This work is being conducted by AECOM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AECOM is a consulting firm hired by the County of Marin to help a County Wide effort to address Sea Level Rise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The purpose of this specific meeting was to </a:t>
            </a: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get stakeholder input from community members and agencies in Southern West Marin (Bolinas and Stinson)</a:t>
            </a: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pPr>
              <a:spcAft>
                <a:spcPts val="800"/>
              </a:spcAft>
            </a:pP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endParaRPr lang="en-US" sz="2000" b="1">
              <a:latin typeface="Calibri" panose="020F0502020204030204"/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5" name="Picture 4" descr="An aerial view of land with water and land and buildings&#10;&#10;AI-generated content may be incorrect.">
            <a:extLst>
              <a:ext uri="{FF2B5EF4-FFF2-40B4-BE49-F238E27FC236}">
                <a16:creationId xmlns:a16="http://schemas.microsoft.com/office/drawing/2014/main" id="{DCBCB2AC-C2F5-56A1-7FBB-9554BF3D88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41" r="128" b="36530"/>
          <a:stretch/>
        </p:blipFill>
        <p:spPr>
          <a:xfrm>
            <a:off x="5721973" y="1855994"/>
            <a:ext cx="6464494" cy="2305780"/>
          </a:xfrm>
          <a:prstGeom prst="rect">
            <a:avLst/>
          </a:prstGeom>
        </p:spPr>
      </p:pic>
      <p:pic>
        <p:nvPicPr>
          <p:cNvPr id="6" name="Picture 5" descr="A person smiling with a green circle around her neck&#10;&#10;AI-generated content may be incorrect.">
            <a:extLst>
              <a:ext uri="{FF2B5EF4-FFF2-40B4-BE49-F238E27FC236}">
                <a16:creationId xmlns:a16="http://schemas.microsoft.com/office/drawing/2014/main" id="{CA6B2811-84DA-D8E3-4DFF-77F272F9B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675" y="142875"/>
            <a:ext cx="23431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59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351D8-4B4D-438F-BCEB-B29A7AE29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BD0C-4B56-049F-9E29-16B3B8FD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6" y="689"/>
            <a:ext cx="10183439" cy="1853269"/>
          </a:xfrm>
        </p:spPr>
        <p:txBody>
          <a:bodyPr>
            <a:normAutofit/>
          </a:bodyPr>
          <a:lstStyle/>
          <a:p>
            <a:r>
              <a:rPr lang="en-US" sz="4000" b="1"/>
              <a:t>Ocean Protection Council (4 of 4): </a:t>
            </a:r>
            <a:r>
              <a:rPr lang="en-US" sz="4000" b="1" dirty="0"/>
              <a:t>                </a:t>
            </a:r>
            <a:endParaRPr lang="en-US" sz="4000" b="1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884E4-6989-B788-73FA-40240AA2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26" y="2106282"/>
            <a:ext cx="6424654" cy="37427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As you know, this winter BCPUD had been actively working with Stinson Water to help them revise their OPC grant proposal</a:t>
            </a:r>
            <a:endParaRPr lang="en-US"/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The grant proposes a "regional feasability study" that will evaluate and recommend potential upgrades to wastewater infrastructure and facilities in both Stinson and Bolinas in the </a:t>
            </a:r>
            <a:r>
              <a:rPr lang="en-US" sz="2000" dirty="0">
                <a:highlight>
                  <a:srgbClr val="FFFFFF"/>
                </a:highlight>
                <a:latin typeface="Aptos"/>
              </a:rPr>
              <a:t>face of sea level rise </a:t>
            </a:r>
            <a:endParaRPr lang="en-US"/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</a:rPr>
              <a:t>On March 3, Stinson Water's OPC grant proposal  was awarded an additional $300K (Totalling  $1.5M) </a:t>
            </a:r>
            <a:endParaRPr lang="en-US"/>
          </a:p>
          <a:p>
            <a:pPr>
              <a:spcAft>
                <a:spcPts val="800"/>
              </a:spcAft>
            </a:pPr>
            <a:r>
              <a:rPr lang="en-US" sz="21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In the coming weeks </a:t>
            </a:r>
            <a:r>
              <a:rPr lang="en-US" sz="200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I will be working with Stinson Water to draft our Request For Proposal</a:t>
            </a:r>
            <a:r>
              <a:rPr lang="en-US" sz="2000" dirty="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  </a:t>
            </a:r>
          </a:p>
          <a:p>
            <a:pPr marL="0" indent="0">
              <a:spcAft>
                <a:spcPts val="800"/>
              </a:spcAft>
              <a:buNone/>
            </a:pP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pPr>
              <a:spcAft>
                <a:spcPts val="800"/>
              </a:spcAft>
            </a:pP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5" name="Picture 4" descr="A group of people sitting at a podium in front of a large screen&#10;&#10;AI-generated content may be incorrect.">
            <a:extLst>
              <a:ext uri="{FF2B5EF4-FFF2-40B4-BE49-F238E27FC236}">
                <a16:creationId xmlns:a16="http://schemas.microsoft.com/office/drawing/2014/main" id="{00C1AB0B-AB9C-01FD-4178-0CD48A6F6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885" y="2107717"/>
            <a:ext cx="5529884" cy="327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211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85" y="2372985"/>
            <a:ext cx="3410738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Operations Updates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05205-D450-749E-1837-E68A737E5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5B3B-0131-6666-952D-1896A587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85474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(1 of 4):                     </a:t>
            </a:r>
            <a:r>
              <a:rPr lang="en-US" sz="4000" b="1" i="1"/>
              <a:t>LEAKS 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7D6E1-E9CD-5E7A-0C39-78385984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62" y="2686501"/>
            <a:ext cx="2470867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Large leak on the 500 block of Birch Road last week.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ea typeface="Calibri" panose="020F0502020204030204"/>
                <a:cs typeface="Calibri"/>
              </a:rPr>
              <a:t>Operators repaired the leak that evening!</a:t>
            </a: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5" name="MicrosoftTeams-video (9)">
            <a:hlinkClick r:id="" action="ppaction://media"/>
            <a:extLst>
              <a:ext uri="{FF2B5EF4-FFF2-40B4-BE49-F238E27FC236}">
                <a16:creationId xmlns:a16="http://schemas.microsoft.com/office/drawing/2014/main" id="{DC396EBF-440E-2C27-BC74-0819785ABF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3651" y="868186"/>
            <a:ext cx="3078163" cy="5486400"/>
          </a:xfrm>
          <a:prstGeom prst="rect">
            <a:avLst/>
          </a:prstGeom>
        </p:spPr>
      </p:pic>
      <p:pic>
        <p:nvPicPr>
          <p:cNvPr id="6" name="Picture 5" descr="A person standing on a road with water on the side&#10;&#10;AI-generated content may be incorrect.">
            <a:extLst>
              <a:ext uri="{FF2B5EF4-FFF2-40B4-BE49-F238E27FC236}">
                <a16:creationId xmlns:a16="http://schemas.microsoft.com/office/drawing/2014/main" id="{D52DCFE7-0391-0A7E-4F6E-F12329117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8895" y="1844643"/>
            <a:ext cx="4640231" cy="453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F852E-858A-5CA7-1935-B04E8B600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E3FC00-783C-D226-8576-B09A19B79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3F69B-E175-3CED-20EB-9C2E8F791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ACBEF-EE24-54C1-8564-9B0CDC2D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866" y="174625"/>
            <a:ext cx="8196631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(2 of 4):                     </a:t>
            </a:r>
            <a:r>
              <a:rPr lang="en-US" sz="4000" b="1" i="1"/>
              <a:t>Storm Damage</a:t>
            </a:r>
            <a:r>
              <a:rPr lang="en-US" sz="4000" b="1"/>
              <a:t> </a:t>
            </a:r>
            <a:r>
              <a:rPr lang="en-US" sz="4000" b="1" i="1"/>
              <a:t>and Planned Repairs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C041-003F-FE76-798A-E1EB2138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05" y="4229290"/>
            <a:ext cx="2550047" cy="236744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We sustained some damage from last week's storm along the Arroyo Hondo Access Road </a:t>
            </a: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Damage to culvert and slides</a:t>
            </a: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ea typeface="Calibri" panose="020F0502020204030204"/>
              <a:cs typeface="Arial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pic>
        <p:nvPicPr>
          <p:cNvPr id="7" name="Picture 6" descr="A truck on a wet road&#10;&#10;AI-generated content may be incorrect.">
            <a:extLst>
              <a:ext uri="{FF2B5EF4-FFF2-40B4-BE49-F238E27FC236}">
                <a16:creationId xmlns:a16="http://schemas.microsoft.com/office/drawing/2014/main" id="{287B56EE-DB1B-256A-415F-C0C960588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4835" y="552184"/>
            <a:ext cx="3024820" cy="2275295"/>
          </a:xfrm>
          <a:prstGeom prst="rect">
            <a:avLst/>
          </a:prstGeom>
        </p:spPr>
      </p:pic>
      <p:pic>
        <p:nvPicPr>
          <p:cNvPr id="14" name="Picture 13" descr="A dirt road through a forest&#10;&#10;AI-generated content may be incorrect.">
            <a:extLst>
              <a:ext uri="{FF2B5EF4-FFF2-40B4-BE49-F238E27FC236}">
                <a16:creationId xmlns:a16="http://schemas.microsoft.com/office/drawing/2014/main" id="{2FBC106A-3809-39DE-751E-B955FC17B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51420" y="2614918"/>
            <a:ext cx="3660164" cy="27305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4553F1-B990-44B3-F71C-6F55AA7B860A}"/>
              </a:ext>
            </a:extLst>
          </p:cNvPr>
          <p:cNvSpPr txBox="1"/>
          <p:nvPr/>
        </p:nvSpPr>
        <p:spPr>
          <a:xfrm>
            <a:off x="2961477" y="5889074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2/7-2/10, 2025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BDE25-6FB2-7098-2952-C07814A61449}"/>
              </a:ext>
            </a:extLst>
          </p:cNvPr>
          <p:cNvSpPr txBox="1"/>
          <p:nvPr/>
        </p:nvSpPr>
        <p:spPr>
          <a:xfrm>
            <a:off x="147611" y="3275944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2/4/2025</a:t>
            </a:r>
            <a:endParaRPr lang="en-US"/>
          </a:p>
        </p:txBody>
      </p:sp>
      <p:pic>
        <p:nvPicPr>
          <p:cNvPr id="4" name="Picture 3" descr="A tape measure in a hole&#10;&#10;AI-generated content may be incorrect.">
            <a:extLst>
              <a:ext uri="{FF2B5EF4-FFF2-40B4-BE49-F238E27FC236}">
                <a16:creationId xmlns:a16="http://schemas.microsoft.com/office/drawing/2014/main" id="{237DB72F-5F11-E445-F0DC-98D4E9A40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805" y="2244586"/>
            <a:ext cx="4133021" cy="3097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CE50C-4EC6-69BA-DBA4-2622C5950C33}"/>
              </a:ext>
            </a:extLst>
          </p:cNvPr>
          <p:cNvSpPr txBox="1"/>
          <p:nvPr/>
        </p:nvSpPr>
        <p:spPr>
          <a:xfrm>
            <a:off x="7492064" y="5731704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 Light"/>
              </a:rPr>
              <a:t>on 3/10,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A746E8-DB2D-4549-5BF1-ED8064E76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44DA2EC-ACFB-01A1-5365-72CB7FC7B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535BE5-53E6-4B2D-8603-43B544A1F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1F974-ED9D-8494-E973-592CFA38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(2 of 4):                     </a:t>
            </a:r>
            <a:r>
              <a:rPr lang="en-US" sz="4000" b="1" i="1"/>
              <a:t>Storm Damage</a:t>
            </a:r>
            <a:r>
              <a:rPr lang="en-US" sz="4000" b="1"/>
              <a:t> and repairs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1F84C-6CCA-BDF8-AB81-40442BF35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362" y="2264617"/>
            <a:ext cx="6628650" cy="40724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cs typeface="Arial"/>
              </a:rPr>
              <a:t>We will be looking to repair 2 sections of the Arroyo Hondo Access Road: </a:t>
            </a:r>
            <a:endParaRPr lang="en-US" dirty="0"/>
          </a:p>
          <a:p>
            <a:pPr lvl="1">
              <a:spcAft>
                <a:spcPts val="800"/>
              </a:spcAft>
              <a:buFont typeface="Courier New" panose="020B0604020202020204" pitchFamily="34" charset="0"/>
              <a:buChar char="o"/>
            </a:pP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The culvert that has split at the creek crossing closer to Mesa Road</a:t>
            </a:r>
          </a:p>
          <a:p>
            <a:pPr lvl="1">
              <a:spcAft>
                <a:spcPts val="800"/>
              </a:spcAft>
              <a:buFont typeface="Courier New" panose="020B0604020202020204" pitchFamily="34" charset="0"/>
              <a:buChar char="o"/>
            </a:pPr>
            <a:r>
              <a:rPr lang="en-US" sz="2000" dirty="0">
                <a:highlight>
                  <a:srgbClr val="FFFFFF"/>
                </a:highlight>
                <a:latin typeface="Aptos"/>
                <a:cs typeface="Arial"/>
              </a:rPr>
              <a:t>The culvert which has split at the "Double Barrel" </a:t>
            </a: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crossing</a:t>
            </a:r>
            <a:endParaRPr lang="en-US" sz="2000">
              <a:ea typeface="Calibri"/>
              <a:cs typeface="Calibri"/>
            </a:endParaRPr>
          </a:p>
          <a:p>
            <a:pPr>
              <a:spcAft>
                <a:spcPts val="800"/>
              </a:spcAft>
            </a:pP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I got the name of an engineer that I will be contacting </a:t>
            </a:r>
            <a:r>
              <a:rPr lang="en-US" sz="2000" dirty="0">
                <a:highlight>
                  <a:srgbClr val="FFFFFF"/>
                </a:highlight>
                <a:latin typeface="Aptos"/>
                <a:cs typeface="Arial"/>
              </a:rPr>
              <a:t>to develop a solution to repair this damage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cs typeface="Arial"/>
              </a:rPr>
              <a:t>We will continue to work with the National Park Service </a:t>
            </a:r>
            <a:r>
              <a:rPr lang="en-US" sz="2000">
                <a:highlight>
                  <a:srgbClr val="FFFFFF"/>
                </a:highlight>
                <a:latin typeface="Aptos"/>
                <a:cs typeface="Arial"/>
              </a:rPr>
              <a:t>to get approval for this emergency work order</a:t>
            </a:r>
          </a:p>
          <a:p>
            <a:pPr>
              <a:spcAft>
                <a:spcPts val="800"/>
              </a:spcAft>
            </a:pP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Arial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ea typeface="Calibri" panose="020F0502020204030204"/>
              <a:cs typeface="Arial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ea typeface="Calibri" panose="020F0502020204030204"/>
              <a:cs typeface="Arial"/>
            </a:endParaRPr>
          </a:p>
          <a:p>
            <a:endParaRPr lang="en-US" sz="2000" b="1">
              <a:ea typeface="Calibri" panose="020F0502020204030204"/>
              <a:cs typeface="Calibri"/>
            </a:endParaRPr>
          </a:p>
          <a:p>
            <a:endParaRPr lang="en-US" sz="2000">
              <a:ea typeface="Calibri" panose="020F0502020204030204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21244F-3279-688B-B114-5C2715B8556B}"/>
              </a:ext>
            </a:extLst>
          </p:cNvPr>
          <p:cNvSpPr txBox="1"/>
          <p:nvPr/>
        </p:nvSpPr>
        <p:spPr>
          <a:xfrm>
            <a:off x="7310184" y="6250804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 Light"/>
              </a:rPr>
              <a:t>on 3/14/2025</a:t>
            </a:r>
            <a:endParaRPr lang="en-US" dirty="0"/>
          </a:p>
        </p:txBody>
      </p:sp>
      <p:pic>
        <p:nvPicPr>
          <p:cNvPr id="4" name="MicrosoftTeams-video (10)">
            <a:hlinkClick r:id="" action="ppaction://media"/>
            <a:extLst>
              <a:ext uri="{FF2B5EF4-FFF2-40B4-BE49-F238E27FC236}">
                <a16:creationId xmlns:a16="http://schemas.microsoft.com/office/drawing/2014/main" id="{C24F6759-538A-1112-8438-84B6B9FA1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656" y="685800"/>
            <a:ext cx="307816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4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9E84-3949-AE01-FBE8-908A170F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Please avoid hiking on the Arroyo Hondo trail until further notice!</a:t>
            </a:r>
            <a:endParaRPr lang="en-US" dirty="0"/>
          </a:p>
        </p:txBody>
      </p:sp>
      <p:pic>
        <p:nvPicPr>
          <p:cNvPr id="4" name="Content Placeholder 3" descr="A screenshot of a message&#10;&#10;AI-generated content may be incorrect.">
            <a:extLst>
              <a:ext uri="{FF2B5EF4-FFF2-40B4-BE49-F238E27FC236}">
                <a16:creationId xmlns:a16="http://schemas.microsoft.com/office/drawing/2014/main" id="{218E87EB-8D3E-A986-7526-80BC4EA4A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328" y="2244990"/>
            <a:ext cx="6784622" cy="2821163"/>
          </a:xfrm>
        </p:spPr>
      </p:pic>
    </p:spTree>
    <p:extLst>
      <p:ext uri="{BB962C8B-B14F-4D97-AF65-F5344CB8AC3E}">
        <p14:creationId xmlns:p14="http://schemas.microsoft.com/office/powerpoint/2010/main" val="18665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33" y="2335815"/>
            <a:ext cx="5461323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Status of BCPUD’s Water Supply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AB668-5849-A543-D1E4-0423BFC7E1B2}"/>
              </a:ext>
            </a:extLst>
          </p:cNvPr>
          <p:cNvSpPr txBox="1"/>
          <p:nvPr/>
        </p:nvSpPr>
        <p:spPr>
          <a:xfrm>
            <a:off x="1037492" y="6101862"/>
            <a:ext cx="909979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Note February’s comprehensive Water Supply memo will soon be posted on our Website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77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D3CF5-65CD-4559-89C8-673FFDD7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(3 of 4):                     </a:t>
            </a:r>
            <a:r>
              <a:rPr lang="en-US" sz="4000" b="1" i="1"/>
              <a:t>Well Projects</a:t>
            </a:r>
            <a:r>
              <a:rPr lang="en-US" sz="4000" b="1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21DB-7B70-2001-656F-BCE3DDCE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76" y="2169397"/>
            <a:ext cx="7135287" cy="45224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Well Projects are moving along through the construction phase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We continue to work on our easement agreement with BCLT </a:t>
            </a:r>
            <a:r>
              <a:rPr lang="en-US" sz="2000">
                <a:highlight>
                  <a:srgbClr val="FFFFFF"/>
                </a:highlight>
                <a:latin typeface="Aptos"/>
              </a:rPr>
              <a:t>that will be necessary for us to use and access the well at 31 </a:t>
            </a:r>
            <a:r>
              <a:rPr lang="en-US" sz="2000" dirty="0">
                <a:highlight>
                  <a:srgbClr val="FFFFFF"/>
                </a:highlight>
                <a:latin typeface="Aptos"/>
              </a:rPr>
              <a:t>Wharf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I will be meeting with the Grant Manager at DWR on Friday to formally request additional funds to cover our budget "shortfalls" (currently estimated ~$190K)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We continue to communicate with Habitat for Humanity to coordinate our respective projects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I've had meetings with the Weeks Drilling and project engineers for planning the installation of the pump at 31 Wharf </a:t>
            </a:r>
            <a:endParaRPr lang="en-US" dirty="0"/>
          </a:p>
          <a:p>
            <a:pPr>
              <a:spcAft>
                <a:spcPts val="800"/>
              </a:spcAft>
            </a:pPr>
            <a:endParaRPr lang="en-US" sz="2000" b="0" i="0" dirty="0"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>
              <a:spcAft>
                <a:spcPts val="800"/>
              </a:spcAft>
            </a:pPr>
            <a:endParaRPr lang="en-US" sz="2000">
              <a:highlight>
                <a:srgbClr val="FFFFFF"/>
              </a:highlight>
              <a:latin typeface="Aptos"/>
              <a:cs typeface="Arial"/>
            </a:endParaRPr>
          </a:p>
          <a:p>
            <a:endParaRPr lang="en-US" sz="2000" b="1"/>
          </a:p>
          <a:p>
            <a:endParaRPr lang="en-US" sz="2000">
              <a:cs typeface="Calibri"/>
            </a:endParaRPr>
          </a:p>
        </p:txBody>
      </p:sp>
      <p:pic>
        <p:nvPicPr>
          <p:cNvPr id="5" name="Picture 4" descr="A yellow container on a dirt road&#10;&#10;AI-generated content may be incorrect.">
            <a:extLst>
              <a:ext uri="{FF2B5EF4-FFF2-40B4-BE49-F238E27FC236}">
                <a16:creationId xmlns:a16="http://schemas.microsoft.com/office/drawing/2014/main" id="{F7BE5B85-D0D7-521B-72E1-D72985A01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711" y="724527"/>
            <a:ext cx="3975100" cy="530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23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D3CF5-65CD-4559-89C8-673FFDD7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/>
              <a:t>Operations Update (4 of 4):                    </a:t>
            </a:r>
            <a:r>
              <a:rPr lang="en-US" sz="4000" b="1" i="1"/>
              <a:t>Tank-Site Pipeline Replacement project</a:t>
            </a:r>
            <a:r>
              <a:rPr lang="en-US" sz="4000" b="1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14B92F-24E9-EF73-0062-549995B2E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91" y="2321662"/>
            <a:ext cx="4569542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There is still 1 more day of electrical work. We are negotiating the change order associated with this work.</a:t>
            </a:r>
          </a:p>
          <a:p>
            <a:endParaRPr lang="en-US" sz="2600">
              <a:latin typeface="Aptos" panose="020B0004020202020204" pitchFamily="34" charset="0"/>
            </a:endParaRPr>
          </a:p>
          <a:p>
            <a:r>
              <a:rPr lang="en-US" dirty="0">
                <a:latin typeface="Aptos"/>
              </a:rPr>
              <a:t>After the work is finalized, I will present a special report summarizing total costs and closing out the project.</a:t>
            </a:r>
          </a:p>
          <a:p>
            <a:endParaRPr lang="en-US"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  <p:pic>
        <p:nvPicPr>
          <p:cNvPr id="3" name="Picture 2" descr="A group of cones in dirt next to a large white building&#10;&#10;AI-generated content may be incorrect.">
            <a:extLst>
              <a:ext uri="{FF2B5EF4-FFF2-40B4-BE49-F238E27FC236}">
                <a16:creationId xmlns:a16="http://schemas.microsoft.com/office/drawing/2014/main" id="{DE21A4D9-3BCE-DE52-ABC1-5C403F251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824" y="2275118"/>
            <a:ext cx="3170766" cy="4210050"/>
          </a:xfrm>
          <a:prstGeom prst="rect">
            <a:avLst/>
          </a:prstGeom>
        </p:spPr>
      </p:pic>
      <p:pic>
        <p:nvPicPr>
          <p:cNvPr id="4" name="Picture 3" descr="A group of orange and white traffic cones&#10;&#10;AI-generated content may be incorrect.">
            <a:extLst>
              <a:ext uri="{FF2B5EF4-FFF2-40B4-BE49-F238E27FC236}">
                <a16:creationId xmlns:a16="http://schemas.microsoft.com/office/drawing/2014/main" id="{C97FE087-78F8-815F-DCCF-543F00DBE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92001" y="2753013"/>
            <a:ext cx="4146550" cy="31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1659-0424-14AB-31D7-FF550924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097" y="272509"/>
            <a:ext cx="3954670" cy="484736"/>
          </a:xfrm>
        </p:spPr>
        <p:txBody>
          <a:bodyPr>
            <a:normAutofit fontScale="90000"/>
          </a:bodyPr>
          <a:lstStyle/>
          <a:p>
            <a:br>
              <a:rPr lang="en-US" sz="2800"/>
            </a:br>
            <a:r>
              <a:rPr lang="en-US" sz="2800"/>
              <a:t>Upper impoundment: filled!</a:t>
            </a:r>
            <a:br>
              <a:rPr lang="en-US" sz="2800"/>
            </a:br>
            <a:endParaRPr lang="en-US" sz="2800">
              <a:ea typeface="Calibri Light"/>
              <a:cs typeface="Calibri Ligh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990515-4C91-243F-F372-4FE6695C3E51}"/>
              </a:ext>
            </a:extLst>
          </p:cNvPr>
          <p:cNvSpPr txBox="1">
            <a:spLocks/>
          </p:cNvSpPr>
          <p:nvPr/>
        </p:nvSpPr>
        <p:spPr>
          <a:xfrm>
            <a:off x="8606356" y="-148140"/>
            <a:ext cx="3489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Lower impoundment </a:t>
            </a:r>
            <a:endParaRPr lang="en-US" sz="2800">
              <a:ea typeface="Calibri Light"/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5FE3B-66F3-6F4A-DEA2-7C03317742EA}"/>
              </a:ext>
            </a:extLst>
          </p:cNvPr>
          <p:cNvSpPr txBox="1"/>
          <p:nvPr/>
        </p:nvSpPr>
        <p:spPr>
          <a:xfrm>
            <a:off x="250292" y="111195"/>
            <a:ext cx="3075942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dirty="0"/>
              <a:t>Reminder: Arroyo Hondo in February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DF23FE-8535-EC94-9B97-C0AF6F71EBDD}"/>
              </a:ext>
            </a:extLst>
          </p:cNvPr>
          <p:cNvSpPr txBox="1"/>
          <p:nvPr/>
        </p:nvSpPr>
        <p:spPr>
          <a:xfrm>
            <a:off x="9223465" y="626199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2/7/2025</a:t>
            </a:r>
            <a:endParaRPr lang="en-US"/>
          </a:p>
        </p:txBody>
      </p:sp>
      <p:pic>
        <p:nvPicPr>
          <p:cNvPr id="5" name="MicrosoftTeams-video (19)">
            <a:hlinkClick r:id="" action="ppaction://media"/>
            <a:extLst>
              <a:ext uri="{FF2B5EF4-FFF2-40B4-BE49-F238E27FC236}">
                <a16:creationId xmlns:a16="http://schemas.microsoft.com/office/drawing/2014/main" id="{384B90AB-C598-7975-42F7-C0B8FB7C25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7147" y="759781"/>
            <a:ext cx="3078163" cy="5486400"/>
          </a:xfrm>
          <a:prstGeom prst="rect">
            <a:avLst/>
          </a:prstGeom>
        </p:spPr>
      </p:pic>
      <p:pic>
        <p:nvPicPr>
          <p:cNvPr id="6" name="MicrosoftTeams-video (20)">
            <a:hlinkClick r:id="" action="ppaction://media"/>
            <a:extLst>
              <a:ext uri="{FF2B5EF4-FFF2-40B4-BE49-F238E27FC236}">
                <a16:creationId xmlns:a16="http://schemas.microsoft.com/office/drawing/2014/main" id="{88637A2D-01A8-9DB2-4CF9-B27D12BEA6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8883" y="774577"/>
            <a:ext cx="3078163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E244D0-C496-8554-3A52-18A16BD3FC18}"/>
              </a:ext>
            </a:extLst>
          </p:cNvPr>
          <p:cNvSpPr txBox="1"/>
          <p:nvPr/>
        </p:nvSpPr>
        <p:spPr>
          <a:xfrm>
            <a:off x="4967416" y="633633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2/6/2025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D988B-4735-065C-C6E2-CB490F93E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C626-E493-6B08-1CAD-8E983777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097" y="272509"/>
            <a:ext cx="3954670" cy="484736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2400" dirty="0"/>
              <a:t>Upper impoundment: still filled!</a:t>
            </a:r>
            <a:br>
              <a:rPr lang="en-US" sz="2800" dirty="0"/>
            </a:br>
            <a:endParaRPr lang="en-US" sz="2800">
              <a:ea typeface="Calibri Light"/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9EC66-0C02-008B-F4E8-74BBFD8EE8F3}"/>
              </a:ext>
            </a:extLst>
          </p:cNvPr>
          <p:cNvSpPr txBox="1"/>
          <p:nvPr/>
        </p:nvSpPr>
        <p:spPr>
          <a:xfrm>
            <a:off x="250292" y="111195"/>
            <a:ext cx="307594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dirty="0"/>
              <a:t>Arroyo Hondo in March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D8BB3-0306-7957-D0C6-7106FDC83A85}"/>
              </a:ext>
            </a:extLst>
          </p:cNvPr>
          <p:cNvSpPr txBox="1"/>
          <p:nvPr/>
        </p:nvSpPr>
        <p:spPr>
          <a:xfrm>
            <a:off x="4967416" y="633633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 Light"/>
              </a:rPr>
              <a:t>on 3/17/2025</a:t>
            </a:r>
            <a:endParaRPr lang="en-US" dirty="0"/>
          </a:p>
        </p:txBody>
      </p:sp>
      <p:pic>
        <p:nvPicPr>
          <p:cNvPr id="3" name="MicrosoftTeams-video (8)">
            <a:hlinkClick r:id="" action="ppaction://media"/>
            <a:extLst>
              <a:ext uri="{FF2B5EF4-FFF2-40B4-BE49-F238E27FC236}">
                <a16:creationId xmlns:a16="http://schemas.microsoft.com/office/drawing/2014/main" id="{0F9C4D05-3CC5-AB1D-CF56-033779EB6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6125" y="851453"/>
            <a:ext cx="3078163" cy="548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7567A8-3577-1D6D-300F-D851EFFE49F1}"/>
              </a:ext>
            </a:extLst>
          </p:cNvPr>
          <p:cNvSpPr txBox="1">
            <a:spLocks/>
          </p:cNvSpPr>
          <p:nvPr/>
        </p:nvSpPr>
        <p:spPr>
          <a:xfrm>
            <a:off x="7916475" y="2520409"/>
            <a:ext cx="2182192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 dirty="0"/>
              <a:t>Lower impoundment: still spilling</a:t>
            </a:r>
            <a:br>
              <a:rPr lang="en-US" sz="2400" dirty="0"/>
            </a:br>
            <a:endParaRPr lang="en-US" sz="2400">
              <a:ea typeface="Calibri Light"/>
              <a:cs typeface="Calibri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CDA887B-C6CC-5AB8-DB42-2BB3D718E243}"/>
              </a:ext>
            </a:extLst>
          </p:cNvPr>
          <p:cNvSpPr txBox="1">
            <a:spLocks/>
          </p:cNvSpPr>
          <p:nvPr/>
        </p:nvSpPr>
        <p:spPr>
          <a:xfrm>
            <a:off x="579013" y="3111172"/>
            <a:ext cx="3603450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 dirty="0"/>
              <a:t>We continue to draw from the lower impoundment.</a:t>
            </a:r>
            <a:br>
              <a:rPr lang="en-US" sz="2400" dirty="0"/>
            </a:br>
            <a:endParaRPr lang="en-US" sz="240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924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nd surrounded by grass and trees&#10;&#10;AI-generated content may be incorrect.">
            <a:extLst>
              <a:ext uri="{FF2B5EF4-FFF2-40B4-BE49-F238E27FC236}">
                <a16:creationId xmlns:a16="http://schemas.microsoft.com/office/drawing/2014/main" id="{54EB88F7-A264-1DC7-1777-1CA642FD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05" y="1292086"/>
            <a:ext cx="5342283" cy="39508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3BEFA7-A2AC-C027-BF7B-108EA8E4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9" y="242917"/>
            <a:ext cx="1131073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Calibri Light"/>
                <a:cs typeface="Calibri Light"/>
              </a:rPr>
              <a:t>Both reservoirs are spilling...azolla is on the move...</a:t>
            </a:r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2" name="Picture 1" descr="A pond surrounded by trees&#10;&#10;AI-generated content may be incorrect.">
            <a:extLst>
              <a:ext uri="{FF2B5EF4-FFF2-40B4-BE49-F238E27FC236}">
                <a16:creationId xmlns:a16="http://schemas.microsoft.com/office/drawing/2014/main" id="{D7B1D838-9C0F-E3D8-3819-3E78B9FF4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292" y="4747383"/>
            <a:ext cx="2686879" cy="2027584"/>
          </a:xfrm>
          <a:prstGeom prst="rect">
            <a:avLst/>
          </a:prstGeom>
        </p:spPr>
      </p:pic>
      <p:pic>
        <p:nvPicPr>
          <p:cNvPr id="4" name="Picture 3" descr="A pond in a field&#10;&#10;AI-generated content may be incorrect.">
            <a:extLst>
              <a:ext uri="{FF2B5EF4-FFF2-40B4-BE49-F238E27FC236}">
                <a16:creationId xmlns:a16="http://schemas.microsoft.com/office/drawing/2014/main" id="{B5E22801-62C0-7C3D-2774-7A7EE9DCE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292087"/>
            <a:ext cx="5342282" cy="40087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44A548-FAF0-5467-89D1-EE2409C7B350}"/>
              </a:ext>
            </a:extLst>
          </p:cNvPr>
          <p:cNvSpPr txBox="1">
            <a:spLocks/>
          </p:cNvSpPr>
          <p:nvPr/>
        </p:nvSpPr>
        <p:spPr>
          <a:xfrm>
            <a:off x="2781258" y="6239300"/>
            <a:ext cx="5346148" cy="534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/>
              <a:t>Note Azolla is creeping back since 2/10 </a:t>
            </a:r>
            <a:br>
              <a:rPr lang="en-US" sz="2400" dirty="0"/>
            </a:br>
            <a:endParaRPr lang="en-US" sz="2400">
              <a:ea typeface="Calibri Light"/>
              <a:cs typeface="Calibri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332357-B7B0-658C-D359-6DF3A7E23774}"/>
              </a:ext>
            </a:extLst>
          </p:cNvPr>
          <p:cNvSpPr txBox="1">
            <a:spLocks/>
          </p:cNvSpPr>
          <p:nvPr/>
        </p:nvSpPr>
        <p:spPr>
          <a:xfrm>
            <a:off x="192115" y="5381222"/>
            <a:ext cx="2182192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 dirty="0"/>
              <a:t>Woodrat 2 on </a:t>
            </a:r>
            <a:r>
              <a:rPr lang="en-US" sz="2400"/>
              <a:t>3/19/2025</a:t>
            </a:r>
            <a:br>
              <a:rPr lang="en-US" sz="2400" dirty="0"/>
            </a:br>
            <a:endParaRPr lang="en-US" sz="2400">
              <a:ea typeface="Calibri Light"/>
              <a:cs typeface="Calibri Ligh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0B1445-528F-CCC7-879E-C4F3E69AB7B6}"/>
              </a:ext>
            </a:extLst>
          </p:cNvPr>
          <p:cNvSpPr txBox="1">
            <a:spLocks/>
          </p:cNvSpPr>
          <p:nvPr/>
        </p:nvSpPr>
        <p:spPr>
          <a:xfrm>
            <a:off x="5774592" y="5381221"/>
            <a:ext cx="2182192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/>
              <a:t>Woodrat 1 on 3/19/2025</a:t>
            </a:r>
            <a:br>
              <a:rPr lang="en-US" sz="2400" dirty="0"/>
            </a:br>
            <a:endParaRPr lang="en-US" sz="2400">
              <a:ea typeface="Calibri Light"/>
              <a:cs typeface="Calibri Light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14781F8-2A3C-A8A1-4C8E-1F625DEA22E5}"/>
              </a:ext>
            </a:extLst>
          </p:cNvPr>
          <p:cNvSpPr/>
          <p:nvPr/>
        </p:nvSpPr>
        <p:spPr>
          <a:xfrm>
            <a:off x="7863813" y="6380083"/>
            <a:ext cx="1129862" cy="253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66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2298-187D-162B-CA99-95D15C49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Winter 2025 Water Usage Trends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A4CAB-F92A-63F5-42F7-FB23DFD6345E}"/>
              </a:ext>
            </a:extLst>
          </p:cNvPr>
          <p:cNvSpPr txBox="1"/>
          <p:nvPr/>
        </p:nvSpPr>
        <p:spPr>
          <a:xfrm>
            <a:off x="7248634" y="1947627"/>
            <a:ext cx="463506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4EA72E"/>
                </a:solidFill>
                <a:highlight>
                  <a:srgbClr val="FFFFFF"/>
                </a:highlight>
                <a:cs typeface="Segoe UI"/>
              </a:rPr>
              <a:t>PRODUCTION</a:t>
            </a:r>
            <a:r>
              <a:rPr lang="en-US" sz="1600" dirty="0">
                <a:cs typeface="Segoe UI"/>
              </a:rPr>
              <a:t>​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highlight>
                  <a:srgbClr val="FFFFFF"/>
                </a:highlight>
                <a:cs typeface="Arial"/>
              </a:rPr>
              <a:t>In February 2025, water </a:t>
            </a:r>
            <a:r>
              <a:rPr lang="en-US" sz="1600" i="1" dirty="0">
                <a:highlight>
                  <a:srgbClr val="FFFFFF"/>
                </a:highlight>
                <a:cs typeface="Arial"/>
              </a:rPr>
              <a:t>production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in the district averaged </a:t>
            </a:r>
            <a:r>
              <a:rPr lang="en-US" sz="1600" b="1" dirty="0">
                <a:cs typeface="Arial"/>
              </a:rPr>
              <a:t>103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gallons per day (GPD)</a:t>
            </a:r>
            <a:r>
              <a:rPr lang="en-US" sz="1600" dirty="0">
                <a:cs typeface="Arial"/>
              </a:rPr>
              <a:t>​ per connection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highlight>
                  <a:srgbClr val="FFFFFF"/>
                </a:highlight>
                <a:cs typeface="Arial"/>
              </a:rPr>
              <a:t>This is </a:t>
            </a:r>
            <a:r>
              <a:rPr lang="en-US" sz="1600" b="1" u="sng" dirty="0">
                <a:highlight>
                  <a:srgbClr val="FFFFFF"/>
                </a:highlight>
                <a:cs typeface="Arial"/>
              </a:rPr>
              <a:t>DOWN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from January's production, which averaged </a:t>
            </a:r>
            <a:r>
              <a:rPr lang="en-US" sz="1600" b="1" dirty="0">
                <a:cs typeface="Arial"/>
              </a:rPr>
              <a:t>125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 GPD per connection</a:t>
            </a:r>
            <a:r>
              <a:rPr lang="en-US" sz="1600" dirty="0">
                <a:cs typeface="Arial"/>
              </a:rPr>
              <a:t>​</a:t>
            </a:r>
          </a:p>
          <a:p>
            <a:r>
              <a:rPr lang="en-US" sz="1600" dirty="0">
                <a:latin typeface="Arial"/>
                <a:cs typeface="Segoe UI"/>
              </a:rPr>
              <a:t>​</a:t>
            </a: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FFFFFF"/>
                </a:highlight>
                <a:cs typeface="Segoe UI"/>
              </a:rPr>
              <a:t>CONSUMPTION</a:t>
            </a:r>
            <a:r>
              <a:rPr lang="en-US" sz="1600" dirty="0">
                <a:cs typeface="Segoe UI"/>
              </a:rPr>
              <a:t>​​</a:t>
            </a:r>
          </a:p>
          <a:p>
            <a:pPr marL="228600" indent="-228600">
              <a:buFont typeface=""/>
              <a:buChar char="•"/>
            </a:pPr>
            <a:r>
              <a:rPr lang="en-US" sz="1600" dirty="0">
                <a:highlight>
                  <a:srgbClr val="FFFFFF"/>
                </a:highlight>
                <a:cs typeface="Arial"/>
              </a:rPr>
              <a:t>Water </a:t>
            </a:r>
            <a:r>
              <a:rPr lang="en-US" sz="1600" i="1" dirty="0">
                <a:cs typeface="Arial"/>
              </a:rPr>
              <a:t>consumption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in February </a:t>
            </a:r>
            <a:r>
              <a:rPr lang="en-US" sz="1600" dirty="0">
                <a:cs typeface="Arial"/>
              </a:rPr>
              <a:t>averaged </a:t>
            </a:r>
            <a:r>
              <a:rPr lang="en-US" sz="1600" b="1" dirty="0">
                <a:cs typeface="Arial"/>
              </a:rPr>
              <a:t>109 GPD </a:t>
            </a:r>
            <a:r>
              <a:rPr lang="en-US" sz="1600" dirty="0">
                <a:cs typeface="Arial"/>
              </a:rPr>
              <a:t>per connection)​​</a:t>
            </a:r>
          </a:p>
          <a:p>
            <a:pPr marL="228600" indent="-228600">
              <a:buFont typeface=""/>
              <a:buChar char="•"/>
            </a:pPr>
            <a:r>
              <a:rPr lang="en-US" sz="1600" dirty="0">
                <a:highlight>
                  <a:srgbClr val="FFFFFF"/>
                </a:highlight>
                <a:cs typeface="Arial"/>
              </a:rPr>
              <a:t>This is </a:t>
            </a:r>
            <a:r>
              <a:rPr lang="en-US" sz="1600" b="1" u="sng" dirty="0">
                <a:highlight>
                  <a:srgbClr val="FFFFFF"/>
                </a:highlight>
                <a:cs typeface="Arial"/>
              </a:rPr>
              <a:t>DOWN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from January consumption, which averaged</a:t>
            </a:r>
            <a:r>
              <a:rPr lang="en-US" sz="1600" b="1" dirty="0">
                <a:cs typeface="Arial"/>
              </a:rPr>
              <a:t> 119 GPD 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per connection).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FE1208A-62AA-AA19-3E39-8AF8C0244CC4}"/>
              </a:ext>
            </a:extLst>
          </p:cNvPr>
          <p:cNvGraphicFramePr/>
          <p:nvPr/>
        </p:nvGraphicFramePr>
        <p:xfrm>
          <a:off x="1024467" y="1828799"/>
          <a:ext cx="6172200" cy="3716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63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F6F0-D753-8792-2927-DC5AF969E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to past two 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DCB37-66E6-8B82-7F12-2ADE849AA03F}"/>
              </a:ext>
            </a:extLst>
          </p:cNvPr>
          <p:cNvSpPr txBox="1"/>
          <p:nvPr/>
        </p:nvSpPr>
        <p:spPr>
          <a:xfrm>
            <a:off x="7710087" y="2293556"/>
            <a:ext cx="431517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Average use per connection: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Feb 2023 – 159 GPD (big leak that year)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Feb 2024 – 95 GPD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Feb 2025 – 109 GPD</a:t>
            </a:r>
          </a:p>
          <a:p>
            <a:pPr marL="285750" indent="-285750">
              <a:buFont typeface="Arial,Sans-Serif"/>
              <a:buChar char="•"/>
            </a:pPr>
            <a:endParaRPr lang="en-US" dirty="0">
              <a:latin typeface="Arial"/>
              <a:cs typeface="Arial"/>
            </a:endParaRPr>
          </a:p>
          <a:p>
            <a:r>
              <a:rPr lang="en-US" b="1" dirty="0">
                <a:ea typeface="+mn-lt"/>
                <a:cs typeface="+mn-lt"/>
              </a:rPr>
              <a:t>14% increase per connection compared to last February</a:t>
            </a:r>
          </a:p>
        </p:txBody>
      </p:sp>
      <p:pic>
        <p:nvPicPr>
          <p:cNvPr id="4" name="Picture 3" descr="A graph of a graph showing the average consumption per connection&#10;&#10;AI-generated content may be incorrect.">
            <a:extLst>
              <a:ext uri="{FF2B5EF4-FFF2-40B4-BE49-F238E27FC236}">
                <a16:creationId xmlns:a16="http://schemas.microsoft.com/office/drawing/2014/main" id="{169FEA15-EA49-4F0E-E35C-AA956D5A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63" y="1712054"/>
            <a:ext cx="6913091" cy="40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2298-187D-162B-CA99-95D15C49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2025 Water Usage Trends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5567AB-8168-1CC1-6AD3-D803A657C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689" y="1690688"/>
            <a:ext cx="5762607" cy="42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92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" y="211033"/>
            <a:ext cx="10515600" cy="61700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ptos"/>
                <a:ea typeface="+mj-lt"/>
                <a:cs typeface="+mj-lt"/>
              </a:rPr>
              <a:t>Annual Trends Since 2006 </a:t>
            </a:r>
            <a:br>
              <a:rPr lang="en-US" sz="2800" dirty="0">
                <a:latin typeface="Aptos" panose="020B0004020202020204" pitchFamily="34" charset="0"/>
                <a:ea typeface="+mj-lt"/>
                <a:cs typeface="+mj-lt"/>
              </a:rPr>
            </a:br>
            <a:r>
              <a:rPr lang="en-US" sz="2800" i="1" dirty="0">
                <a:latin typeface="Aptos"/>
                <a:ea typeface="+mj-lt"/>
                <a:cs typeface="+mj-lt"/>
              </a:rPr>
              <a:t>Quarterly Water Usage through Feb 2025</a:t>
            </a:r>
            <a:endParaRPr lang="en-US" i="1" u="sng" dirty="0">
              <a:latin typeface="Apto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016C720-9D35-EB69-51DB-036DCC807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3748" y="835136"/>
            <a:ext cx="3542381" cy="5804845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cs typeface="Calibri"/>
              </a:rPr>
              <a:t>This graph shows “Cumulative Quarterly Water Usage”, as measured by “Regional Quarterly Water Meter Reads”</a:t>
            </a:r>
            <a:endParaRPr lang="en-US" sz="1400" b="1" dirty="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Remember: at the beginning of each month staff reads all meters within 1 of 3 given regions:</a:t>
            </a:r>
            <a:endParaRPr lang="en-US" sz="1400">
              <a:solidFill>
                <a:srgbClr val="00000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 dirty="0">
                <a:solidFill>
                  <a:schemeClr val="accent2"/>
                </a:solidFill>
                <a:highlight>
                  <a:srgbClr val="FFFFFF"/>
                </a:highlight>
                <a:cs typeface="Calibri"/>
              </a:rPr>
              <a:t>1) BACK MESA </a:t>
            </a:r>
            <a:endParaRPr lang="en-US" sz="1400" b="1" dirty="0">
              <a:solidFill>
                <a:schemeClr val="accent2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  <a:highlight>
                  <a:srgbClr val="FFFFFF"/>
                </a:highlight>
                <a:cs typeface="Calibri"/>
              </a:rPr>
              <a:t>2) DOWNTOWN </a:t>
            </a:r>
            <a:endParaRPr lang="en-US" sz="1400" b="1" dirty="0">
              <a:solidFill>
                <a:schemeClr val="accent1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 dirty="0">
                <a:solidFill>
                  <a:schemeClr val="accent6"/>
                </a:solidFill>
                <a:highlight>
                  <a:srgbClr val="FFFFFF"/>
                </a:highlight>
                <a:cs typeface="Calibri"/>
              </a:rPr>
              <a:t>3) MID MESA</a:t>
            </a:r>
            <a:endParaRPr lang="en-US" sz="1400" b="1" dirty="0">
              <a:solidFill>
                <a:schemeClr val="accent6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Annual Rain Fall is plotted as a </a:t>
            </a:r>
            <a:r>
              <a:rPr lang="en-US" sz="1400">
                <a:solidFill>
                  <a:srgbClr val="00B0F0"/>
                </a:solidFill>
                <a:highlight>
                  <a:srgbClr val="FFFFFF"/>
                </a:highlight>
                <a:cs typeface="Calibri"/>
              </a:rPr>
              <a:t>BLUE LINE</a:t>
            </a:r>
            <a:endParaRPr lang="en-US" sz="1400">
              <a:solidFill>
                <a:srgbClr val="00B0F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highlight>
                  <a:srgbClr val="FFFFFF"/>
                </a:highlight>
                <a:cs typeface="Calibri"/>
              </a:rPr>
              <a:t>Town Consumption Estimates, based on the amount of water leaving the treatment plant daily is shown in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 LINE.</a:t>
            </a:r>
            <a:endParaRPr lang="en-US" sz="1400">
              <a:solidFill>
                <a:srgbClr val="C79DAF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solidFill>
                  <a:srgbClr val="00B050"/>
                </a:solidFill>
                <a:highlight>
                  <a:srgbClr val="FFFFFF"/>
                </a:highlight>
                <a:cs typeface="Calibri"/>
              </a:rPr>
              <a:t>GREEN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is an extension of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, which models consumption based on an </a:t>
            </a:r>
            <a:r>
              <a:rPr lang="en-US" sz="1400" u="sng">
                <a:highlight>
                  <a:srgbClr val="FFFFFF"/>
                </a:highlight>
                <a:cs typeface="Calibri"/>
              </a:rPr>
              <a:t>absolute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unaccounted for water loss of 437,856 </a:t>
            </a:r>
            <a:r>
              <a:rPr lang="en-US" sz="1400" err="1">
                <a:highlight>
                  <a:srgbClr val="FFFFFF"/>
                </a:highlight>
                <a:cs typeface="Calibri"/>
              </a:rPr>
              <a:t>CuFt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(~10% loss)</a:t>
            </a:r>
            <a:endParaRPr lang="en-US" sz="1400"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4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800">
              <a:cs typeface="Calibri" panose="020F0502020204030204"/>
            </a:endParaRPr>
          </a:p>
          <a:p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78EB1-A822-CF41-1C33-8C92C9DD4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85" y="1161396"/>
            <a:ext cx="8475878" cy="56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65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0395EB882C4F45BD6C8AC9403C487F" ma:contentTypeVersion="20" ma:contentTypeDescription="Create a new document." ma:contentTypeScope="" ma:versionID="e490e27c670b4214ddb42b1eb1fab478">
  <xsd:schema xmlns:xsd="http://www.w3.org/2001/XMLSchema" xmlns:xs="http://www.w3.org/2001/XMLSchema" xmlns:p="http://schemas.microsoft.com/office/2006/metadata/properties" xmlns:ns2="2dc5816c-04da-47a8-aa4a-4a5f264daead" xmlns:ns3="03266324-5900-4272-81a2-bc6b2ed1a56e" targetNamespace="http://schemas.microsoft.com/office/2006/metadata/properties" ma:root="true" ma:fieldsID="e877d1f1b1af497745b53ca8273c88e3" ns2:_="" ns3:_="">
    <xsd:import namespace="2dc5816c-04da-47a8-aa4a-4a5f264daead"/>
    <xsd:import namespace="03266324-5900-4272-81a2-bc6b2ed1a5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BriefDescriptio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TransferRequestofCounty" minOccurs="0"/>
                <xsd:element ref="ns2:DateImpor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5816c-04da-47a8-aa4a-4a5f264da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BriefDescription" ma:index="16" nillable="true" ma:displayName="Brief Description" ma:format="Dropdown" ma:internalName="BriefDescription">
      <xsd:simpleType>
        <xsd:restriction base="dms:Text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e90a111-7f7d-49fb-b9a9-dca1848af1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ransferRequestofCounty" ma:index="24" nillable="true" ma:displayName="TransferRequestofCounty" ma:format="Dropdown" ma:internalName="TransferRequestofCounty">
      <xsd:simpleType>
        <xsd:restriction base="dms:Choice">
          <xsd:enumeration value="Choice 1"/>
          <xsd:enumeration value="Choice 2"/>
          <xsd:enumeration value="Choice 3"/>
        </xsd:restriction>
      </xsd:simpleType>
    </xsd:element>
    <xsd:element name="DateImported" ma:index="25" nillable="true" ma:displayName="Date Imported" ma:format="DateOnly" ma:internalName="DateImpor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66324-5900-4272-81a2-bc6b2ed1a5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6945be-ec75-4562-9e72-0fb82c620db5}" ma:internalName="TaxCatchAll" ma:showField="CatchAllData" ma:web="03266324-5900-4272-81a2-bc6b2ed1a5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c5816c-04da-47a8-aa4a-4a5f264daead">
      <Terms xmlns="http://schemas.microsoft.com/office/infopath/2007/PartnerControls"/>
    </lcf76f155ced4ddcb4097134ff3c332f>
    <TaxCatchAll xmlns="03266324-5900-4272-81a2-bc6b2ed1a56e" xsi:nil="true"/>
    <BriefDescription xmlns="2dc5816c-04da-47a8-aa4a-4a5f264daead" xsi:nil="true"/>
    <TransferRequestofCounty xmlns="2dc5816c-04da-47a8-aa4a-4a5f264daead" xsi:nil="true"/>
    <DateImported xmlns="2dc5816c-04da-47a8-aa4a-4a5f264daead" xsi:nil="true"/>
  </documentManagement>
</p:properties>
</file>

<file path=customXml/itemProps1.xml><?xml version="1.0" encoding="utf-8"?>
<ds:datastoreItem xmlns:ds="http://schemas.openxmlformats.org/officeDocument/2006/customXml" ds:itemID="{07B8C1F2-4961-448B-A8FF-3BE7EBB34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c5816c-04da-47a8-aa4a-4a5f264daead"/>
    <ds:schemaRef ds:uri="03266324-5900-4272-81a2-bc6b2ed1a5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E31F01-8059-449D-8E78-A9409DD191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F4A811-9CE1-4686-B480-82D161E407AD}">
  <ds:schemaRefs>
    <ds:schemaRef ds:uri="03266324-5900-4272-81a2-bc6b2ed1a56e"/>
    <ds:schemaRef ds:uri="2dc5816c-04da-47a8-aa4a-4a5f264daea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General Manager’s Update</vt:lpstr>
      <vt:lpstr>Status of BCPUD’s Water Supply</vt:lpstr>
      <vt:lpstr> Upper impoundment: filled! </vt:lpstr>
      <vt:lpstr> Upper impoundment: still filled! </vt:lpstr>
      <vt:lpstr>Both reservoirs are spilling...azolla is on the move...</vt:lpstr>
      <vt:lpstr>Winter 2025 Water Usage Trends</vt:lpstr>
      <vt:lpstr>Comparison to past two years</vt:lpstr>
      <vt:lpstr>2025 Water Usage Trends</vt:lpstr>
      <vt:lpstr>Annual Trends Since 2006  Quarterly Water Usage through Feb 2025</vt:lpstr>
      <vt:lpstr>Meetings Attended</vt:lpstr>
      <vt:lpstr>County Planning Commission Meeting (1 of 4): Ammendment to the Local Coastal Program Environmental Hazards Sections                 </vt:lpstr>
      <vt:lpstr>Meetings Attended (2 of 4): Wharf Road Repair                </vt:lpstr>
      <vt:lpstr>Meetings Attended (3 of 4): Sea Level Rise!                  </vt:lpstr>
      <vt:lpstr>Ocean Protection Council (4 of 4):                 </vt:lpstr>
      <vt:lpstr>Operations Updates</vt:lpstr>
      <vt:lpstr>Operations Update (1 of 4):                     LEAKS </vt:lpstr>
      <vt:lpstr>Operations Update (2 of 4):                     Storm Damage and Planned Repairs</vt:lpstr>
      <vt:lpstr>Operations Update (2 of 4):                     Storm Damage and repairs</vt:lpstr>
      <vt:lpstr>Please avoid hiking on the Arroyo Hondo trail until further notice!</vt:lpstr>
      <vt:lpstr>Operations Update (3 of 4):                     Well Projects </vt:lpstr>
      <vt:lpstr>Operations Update (4 of 4):                    Tank-Site Pipeline Replacement project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Modifications to BCPUD’s Regular Board Meetings</dc:title>
  <dc:creator>Georgia Woods</dc:creator>
  <cp:revision>454</cp:revision>
  <dcterms:created xsi:type="dcterms:W3CDTF">2024-05-04T23:10:11Z</dcterms:created>
  <dcterms:modified xsi:type="dcterms:W3CDTF">2025-03-19T22:16:41Z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0x0101007D0395EB882C4F45BD6C8AC9403C487F</vt:lpwstr>
  </property>
  <property fmtid="{D5CDD505-2E9C-101B-9397-08002B2CF9AE}" pid="3" name="MediaServiceImageTags">
    <vt:lpwstr/>
  </property>
</Properties>
</file>